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4834"/>
  </p:normalViewPr>
  <p:slideViewPr>
    <p:cSldViewPr>
      <p:cViewPr>
        <p:scale>
          <a:sx n="68" d="100"/>
          <a:sy n="68" d="100"/>
        </p:scale>
        <p:origin x="-1620" y="-48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F2CC2-2843-41BF-B315-59F99D5C0D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8927173-80E2-43E6-86FA-7C50A6FE93D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변경전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33E48A6C-5DE9-4202-ADD2-4C5A05C6F538}" type="parTrans" cxnId="{50644517-08F4-4BAF-991C-30A0FA8F2C9A}">
      <dgm:prSet/>
      <dgm:spPr/>
      <dgm:t>
        <a:bodyPr/>
        <a:lstStyle/>
        <a:p>
          <a:pPr latinLnBrk="1"/>
          <a:endParaRPr lang="ko-KR" altLang="en-US"/>
        </a:p>
      </dgm:t>
    </dgm:pt>
    <dgm:pt modelId="{513C163A-B385-4DF8-A276-7B849071BCC3}" type="sibTrans" cxnId="{50644517-08F4-4BAF-991C-30A0FA8F2C9A}">
      <dgm:prSet/>
      <dgm:spPr/>
      <dgm:t>
        <a:bodyPr/>
        <a:lstStyle/>
        <a:p>
          <a:pPr latinLnBrk="1"/>
          <a:endParaRPr lang="ko-KR" altLang="en-US"/>
        </a:p>
      </dgm:t>
    </dgm:pt>
    <dgm:pt modelId="{1BE47CE8-F483-4C19-9524-5AE51288AF6F}">
      <dgm:prSet phldrT="[텍스트]"/>
      <dgm:spPr/>
      <dgm:t>
        <a:bodyPr/>
        <a:lstStyle/>
        <a:p>
          <a:pPr latinLnBrk="1"/>
          <a:r>
            <a:rPr lang="ko-KR" altLang="en-US" dirty="0" smtClean="0"/>
            <a:t>빵과 포도주의 형제 아래 </a:t>
          </a:r>
          <a:r>
            <a:rPr lang="en-US" altLang="ko-KR" dirty="0" smtClean="0"/>
            <a:t>(</a:t>
          </a:r>
          <a:r>
            <a:rPr lang="en-US" altLang="ko-KR" dirty="0" err="1" smtClean="0"/>
            <a:t>unter</a:t>
          </a:r>
          <a:r>
            <a:rPr lang="en-US" altLang="ko-KR" dirty="0" smtClean="0"/>
            <a:t>) </a:t>
          </a:r>
          <a:endParaRPr lang="ko-KR" altLang="en-US" dirty="0"/>
        </a:p>
      </dgm:t>
    </dgm:pt>
    <dgm:pt modelId="{0A3067A1-AB13-42FD-97B6-82F91C604759}" type="parTrans" cxnId="{E90E4EAF-1278-4617-AA38-B0AF20BE4ED0}">
      <dgm:prSet/>
      <dgm:spPr/>
      <dgm:t>
        <a:bodyPr/>
        <a:lstStyle/>
        <a:p>
          <a:pPr latinLnBrk="1"/>
          <a:endParaRPr lang="ko-KR" altLang="en-US"/>
        </a:p>
      </dgm:t>
    </dgm:pt>
    <dgm:pt modelId="{297E774C-0B67-4A09-8F7E-70FA32593BAC}" type="sibTrans" cxnId="{E90E4EAF-1278-4617-AA38-B0AF20BE4ED0}">
      <dgm:prSet/>
      <dgm:spPr/>
      <dgm:t>
        <a:bodyPr/>
        <a:lstStyle/>
        <a:p>
          <a:pPr latinLnBrk="1"/>
          <a:endParaRPr lang="ko-KR" altLang="en-US"/>
        </a:p>
      </dgm:t>
    </dgm:pt>
    <dgm:pt modelId="{64A6E906-7DBF-4679-A699-144F4F6E57D9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변경판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0B0F4772-3A50-4F06-8A75-DA46239C3411}" type="parTrans" cxnId="{04040ADA-E40A-4C39-819A-5E80E6F3EFF8}">
      <dgm:prSet/>
      <dgm:spPr/>
      <dgm:t>
        <a:bodyPr/>
        <a:lstStyle/>
        <a:p>
          <a:pPr latinLnBrk="1"/>
          <a:endParaRPr lang="ko-KR" altLang="en-US"/>
        </a:p>
      </dgm:t>
    </dgm:pt>
    <dgm:pt modelId="{E9C946AD-C699-4B71-B66B-203C0023075D}" type="sibTrans" cxnId="{04040ADA-E40A-4C39-819A-5E80E6F3EFF8}">
      <dgm:prSet/>
      <dgm:spPr/>
      <dgm:t>
        <a:bodyPr/>
        <a:lstStyle/>
        <a:p>
          <a:pPr latinLnBrk="1"/>
          <a:endParaRPr lang="ko-KR" altLang="en-US"/>
        </a:p>
      </dgm:t>
    </dgm:pt>
    <dgm:pt modelId="{7A9E9953-CB48-4248-9549-B04C47AE88C5}">
      <dgm:prSet phldrT="[텍스트]"/>
      <dgm:spPr/>
      <dgm:t>
        <a:bodyPr/>
        <a:lstStyle/>
        <a:p>
          <a:pPr latinLnBrk="1"/>
          <a:r>
            <a:rPr lang="ko-KR" altLang="en-US" dirty="0" smtClean="0"/>
            <a:t>빵과 포도주와 함께</a:t>
          </a:r>
          <a:r>
            <a:rPr lang="en-US" altLang="ko-KR" dirty="0" smtClean="0"/>
            <a:t>(cum) 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0BC8CEF4-590C-4FBB-BE3D-8C1F0BAEF8E8}" type="parTrans" cxnId="{34D36C5B-546B-45AE-AE91-13A3ED3CB352}">
      <dgm:prSet/>
      <dgm:spPr/>
      <dgm:t>
        <a:bodyPr/>
        <a:lstStyle/>
        <a:p>
          <a:pPr latinLnBrk="1"/>
          <a:endParaRPr lang="ko-KR" altLang="en-US"/>
        </a:p>
      </dgm:t>
    </dgm:pt>
    <dgm:pt modelId="{A5968797-7640-44C0-8FDD-1B8ECD236B20}" type="sibTrans" cxnId="{34D36C5B-546B-45AE-AE91-13A3ED3CB352}">
      <dgm:prSet/>
      <dgm:spPr/>
      <dgm:t>
        <a:bodyPr/>
        <a:lstStyle/>
        <a:p>
          <a:pPr latinLnBrk="1"/>
          <a:endParaRPr lang="ko-KR" altLang="en-US"/>
        </a:p>
      </dgm:t>
    </dgm:pt>
    <dgm:pt modelId="{2B6C915F-2AC6-4594-B7CE-3C925632C09A}" type="pres">
      <dgm:prSet presAssocID="{AFBF2CC2-2843-41BF-B315-59F99D5C0D11}" presName="linear" presStyleCnt="0">
        <dgm:presLayoutVars>
          <dgm:animLvl val="lvl"/>
          <dgm:resizeHandles val="exact"/>
        </dgm:presLayoutVars>
      </dgm:prSet>
      <dgm:spPr/>
    </dgm:pt>
    <dgm:pt modelId="{3517E5AA-8D8F-4F60-BED4-EFDAAA97D76A}" type="pres">
      <dgm:prSet presAssocID="{F8927173-80E2-43E6-86FA-7C50A6FE93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3CA22B-3D45-4E74-A0B2-B980CA18F1CC}" type="pres">
      <dgm:prSet presAssocID="{F8927173-80E2-43E6-86FA-7C50A6FE93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BC648A-C2A1-4FCC-BB76-B7467D3C1FBD}" type="pres">
      <dgm:prSet presAssocID="{64A6E906-7DBF-4679-A699-144F4F6E57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1B7F3A-F15C-4645-90B3-50E249C5C9B8}" type="pres">
      <dgm:prSet presAssocID="{64A6E906-7DBF-4679-A699-144F4F6E57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B502B7-931F-46B3-8C62-A31381756EE9}" type="presOf" srcId="{1BE47CE8-F483-4C19-9524-5AE51288AF6F}" destId="{F63CA22B-3D45-4E74-A0B2-B980CA18F1CC}" srcOrd="0" destOrd="0" presId="urn:microsoft.com/office/officeart/2005/8/layout/vList2"/>
    <dgm:cxn modelId="{04040ADA-E40A-4C39-819A-5E80E6F3EFF8}" srcId="{AFBF2CC2-2843-41BF-B315-59F99D5C0D11}" destId="{64A6E906-7DBF-4679-A699-144F4F6E57D9}" srcOrd="1" destOrd="0" parTransId="{0B0F4772-3A50-4F06-8A75-DA46239C3411}" sibTransId="{E9C946AD-C699-4B71-B66B-203C0023075D}"/>
    <dgm:cxn modelId="{CEFFF511-1B2D-40C5-BD17-665F3E7593A2}" type="presOf" srcId="{64A6E906-7DBF-4679-A699-144F4F6E57D9}" destId="{61BC648A-C2A1-4FCC-BB76-B7467D3C1FBD}" srcOrd="0" destOrd="0" presId="urn:microsoft.com/office/officeart/2005/8/layout/vList2"/>
    <dgm:cxn modelId="{34D36C5B-546B-45AE-AE91-13A3ED3CB352}" srcId="{64A6E906-7DBF-4679-A699-144F4F6E57D9}" destId="{7A9E9953-CB48-4248-9549-B04C47AE88C5}" srcOrd="0" destOrd="0" parTransId="{0BC8CEF4-590C-4FBB-BE3D-8C1F0BAEF8E8}" sibTransId="{A5968797-7640-44C0-8FDD-1B8ECD236B20}"/>
    <dgm:cxn modelId="{50644517-08F4-4BAF-991C-30A0FA8F2C9A}" srcId="{AFBF2CC2-2843-41BF-B315-59F99D5C0D11}" destId="{F8927173-80E2-43E6-86FA-7C50A6FE93D1}" srcOrd="0" destOrd="0" parTransId="{33E48A6C-5DE9-4202-ADD2-4C5A05C6F538}" sibTransId="{513C163A-B385-4DF8-A276-7B849071BCC3}"/>
    <dgm:cxn modelId="{E90E4EAF-1278-4617-AA38-B0AF20BE4ED0}" srcId="{F8927173-80E2-43E6-86FA-7C50A6FE93D1}" destId="{1BE47CE8-F483-4C19-9524-5AE51288AF6F}" srcOrd="0" destOrd="0" parTransId="{0A3067A1-AB13-42FD-97B6-82F91C604759}" sibTransId="{297E774C-0B67-4A09-8F7E-70FA32593BAC}"/>
    <dgm:cxn modelId="{3E022D00-4DF2-44EE-A242-AEC8A4D30D28}" type="presOf" srcId="{F8927173-80E2-43E6-86FA-7C50A6FE93D1}" destId="{3517E5AA-8D8F-4F60-BED4-EFDAAA97D76A}" srcOrd="0" destOrd="0" presId="urn:microsoft.com/office/officeart/2005/8/layout/vList2"/>
    <dgm:cxn modelId="{2B658B91-CBC4-43E1-B993-B16C3A3E7262}" type="presOf" srcId="{AFBF2CC2-2843-41BF-B315-59F99D5C0D11}" destId="{2B6C915F-2AC6-4594-B7CE-3C925632C09A}" srcOrd="0" destOrd="0" presId="urn:microsoft.com/office/officeart/2005/8/layout/vList2"/>
    <dgm:cxn modelId="{53A9DA2A-D6E5-4C4A-90EE-CCEACA1091E5}" type="presOf" srcId="{7A9E9953-CB48-4248-9549-B04C47AE88C5}" destId="{321B7F3A-F15C-4645-90B3-50E249C5C9B8}" srcOrd="0" destOrd="0" presId="urn:microsoft.com/office/officeart/2005/8/layout/vList2"/>
    <dgm:cxn modelId="{A49B6E56-D7F3-425A-AFE5-D57B498AD2F2}" type="presParOf" srcId="{2B6C915F-2AC6-4594-B7CE-3C925632C09A}" destId="{3517E5AA-8D8F-4F60-BED4-EFDAAA97D76A}" srcOrd="0" destOrd="0" presId="urn:microsoft.com/office/officeart/2005/8/layout/vList2"/>
    <dgm:cxn modelId="{9A99768F-CBB4-471D-8079-3A12DDED180A}" type="presParOf" srcId="{2B6C915F-2AC6-4594-B7CE-3C925632C09A}" destId="{F63CA22B-3D45-4E74-A0B2-B980CA18F1CC}" srcOrd="1" destOrd="0" presId="urn:microsoft.com/office/officeart/2005/8/layout/vList2"/>
    <dgm:cxn modelId="{15E8D970-FE97-400F-8FCC-5425319C3D6A}" type="presParOf" srcId="{2B6C915F-2AC6-4594-B7CE-3C925632C09A}" destId="{61BC648A-C2A1-4FCC-BB76-B7467D3C1FBD}" srcOrd="2" destOrd="0" presId="urn:microsoft.com/office/officeart/2005/8/layout/vList2"/>
    <dgm:cxn modelId="{126F2993-B89C-4689-867C-09B18626B8EB}" type="presParOf" srcId="{2B6C915F-2AC6-4594-B7CE-3C925632C09A}" destId="{321B7F3A-F15C-4645-90B3-50E249C5C9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BC842-0367-48CC-909A-531FD4B516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8469B22-CE8A-4A0E-92DB-FDA5F2123D20}">
      <dgm:prSet phldrT="[텍스트]"/>
      <dgm:spPr/>
      <dgm:t>
        <a:bodyPr/>
        <a:lstStyle/>
        <a:p>
          <a:pPr latinLnBrk="1"/>
          <a:r>
            <a:rPr lang="ko-KR" altLang="en-US" dirty="0" smtClean="0"/>
            <a:t>청소년 교리 교육 </a:t>
          </a:r>
          <a:endParaRPr lang="ko-KR" altLang="en-US" dirty="0"/>
        </a:p>
      </dgm:t>
    </dgm:pt>
    <dgm:pt modelId="{A74C4491-803D-4CF8-AFA3-0D0C4EA1F771}" type="parTrans" cxnId="{27FFD2AF-3723-4714-8480-65DBD00F6880}">
      <dgm:prSet/>
      <dgm:spPr/>
      <dgm:t>
        <a:bodyPr/>
        <a:lstStyle/>
        <a:p>
          <a:pPr latinLnBrk="1"/>
          <a:endParaRPr lang="ko-KR" altLang="en-US"/>
        </a:p>
      </dgm:t>
    </dgm:pt>
    <dgm:pt modelId="{EB455EE7-5F1B-4FBC-B259-A91F3A4B75CA}" type="sibTrans" cxnId="{27FFD2AF-3723-4714-8480-65DBD00F6880}">
      <dgm:prSet/>
      <dgm:spPr/>
      <dgm:t>
        <a:bodyPr/>
        <a:lstStyle/>
        <a:p>
          <a:pPr latinLnBrk="1"/>
          <a:endParaRPr lang="ko-KR" altLang="en-US"/>
        </a:p>
      </dgm:t>
    </dgm:pt>
    <dgm:pt modelId="{1D9B07C3-D17E-4924-A2FB-B98ED25D65EB}">
      <dgm:prSet phldrT="[텍스트]"/>
      <dgm:spPr/>
      <dgm:t>
        <a:bodyPr/>
        <a:lstStyle/>
        <a:p>
          <a:pPr latinLnBrk="1"/>
          <a:r>
            <a:rPr lang="ko-KR" altLang="en-US" dirty="0" smtClean="0"/>
            <a:t>설교 안내서 </a:t>
          </a:r>
          <a:endParaRPr lang="ko-KR" altLang="en-US" dirty="0"/>
        </a:p>
      </dgm:t>
    </dgm:pt>
    <dgm:pt modelId="{211D37B7-DAAE-4C9F-99AF-2AFFA235EC22}" type="parTrans" cxnId="{B9247E6B-CC58-4912-B788-7532FB634164}">
      <dgm:prSet/>
      <dgm:spPr/>
      <dgm:t>
        <a:bodyPr/>
        <a:lstStyle/>
        <a:p>
          <a:pPr latinLnBrk="1"/>
          <a:endParaRPr lang="ko-KR" altLang="en-US"/>
        </a:p>
      </dgm:t>
    </dgm:pt>
    <dgm:pt modelId="{50318BF8-28D7-4D8A-938F-414AADD2DF92}" type="sibTrans" cxnId="{B9247E6B-CC58-4912-B788-7532FB634164}">
      <dgm:prSet/>
      <dgm:spPr/>
      <dgm:t>
        <a:bodyPr/>
        <a:lstStyle/>
        <a:p>
          <a:pPr latinLnBrk="1"/>
          <a:endParaRPr lang="ko-KR" altLang="en-US"/>
        </a:p>
      </dgm:t>
    </dgm:pt>
    <dgm:pt modelId="{2B029A7D-AFBB-4AF6-986A-F836E1B3D335}">
      <dgm:prSet phldrT="[텍스트]"/>
      <dgm:spPr/>
      <dgm:t>
        <a:bodyPr/>
        <a:lstStyle/>
        <a:p>
          <a:pPr latinLnBrk="1"/>
          <a:r>
            <a:rPr lang="ko-KR" altLang="en-US" dirty="0" smtClean="0"/>
            <a:t>교리의 통일성 </a:t>
          </a:r>
          <a:endParaRPr lang="ko-KR" altLang="en-US" dirty="0"/>
        </a:p>
      </dgm:t>
    </dgm:pt>
    <dgm:pt modelId="{8AC6CEF2-A5D3-4573-A3B2-92AA66FCC509}" type="parTrans" cxnId="{2FDE5D6D-A2E7-4C9C-828A-2E8B4A750427}">
      <dgm:prSet/>
      <dgm:spPr/>
      <dgm:t>
        <a:bodyPr/>
        <a:lstStyle/>
        <a:p>
          <a:pPr latinLnBrk="1"/>
          <a:endParaRPr lang="ko-KR" altLang="en-US"/>
        </a:p>
      </dgm:t>
    </dgm:pt>
    <dgm:pt modelId="{2053D580-FD1F-4997-9CC3-9A72D17972FB}" type="sibTrans" cxnId="{2FDE5D6D-A2E7-4C9C-828A-2E8B4A750427}">
      <dgm:prSet/>
      <dgm:spPr/>
      <dgm:t>
        <a:bodyPr/>
        <a:lstStyle/>
        <a:p>
          <a:pPr latinLnBrk="1"/>
          <a:endParaRPr lang="ko-KR" altLang="en-US"/>
        </a:p>
      </dgm:t>
    </dgm:pt>
    <dgm:pt modelId="{23832D6B-F58C-4644-81A4-544785A25967}" type="pres">
      <dgm:prSet presAssocID="{320BC842-0367-48CC-909A-531FD4B5160F}" presName="linear" presStyleCnt="0">
        <dgm:presLayoutVars>
          <dgm:dir/>
          <dgm:animLvl val="lvl"/>
          <dgm:resizeHandles val="exact"/>
        </dgm:presLayoutVars>
      </dgm:prSet>
      <dgm:spPr/>
    </dgm:pt>
    <dgm:pt modelId="{FEBE1E24-06EA-4EB4-8505-C3E890B8D522}" type="pres">
      <dgm:prSet presAssocID="{58469B22-CE8A-4A0E-92DB-FDA5F2123D20}" presName="parentLin" presStyleCnt="0"/>
      <dgm:spPr/>
    </dgm:pt>
    <dgm:pt modelId="{D238E4B8-5A7B-4D34-AB33-2666A58E5C5D}" type="pres">
      <dgm:prSet presAssocID="{58469B22-CE8A-4A0E-92DB-FDA5F2123D20}" presName="parentLeftMargin" presStyleLbl="node1" presStyleIdx="0" presStyleCnt="3"/>
      <dgm:spPr/>
    </dgm:pt>
    <dgm:pt modelId="{23E53E88-A9CA-4C19-AE0C-583B0FFBF86E}" type="pres">
      <dgm:prSet presAssocID="{58469B22-CE8A-4A0E-92DB-FDA5F2123D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36579F-113A-429E-A74B-42ED272B41F0}" type="pres">
      <dgm:prSet presAssocID="{58469B22-CE8A-4A0E-92DB-FDA5F2123D20}" presName="negativeSpace" presStyleCnt="0"/>
      <dgm:spPr/>
    </dgm:pt>
    <dgm:pt modelId="{BDC8710E-4ED7-46D2-B4FA-773E7D1BB292}" type="pres">
      <dgm:prSet presAssocID="{58469B22-CE8A-4A0E-92DB-FDA5F2123D20}" presName="childText" presStyleLbl="conFgAcc1" presStyleIdx="0" presStyleCnt="3">
        <dgm:presLayoutVars>
          <dgm:bulletEnabled val="1"/>
        </dgm:presLayoutVars>
      </dgm:prSet>
      <dgm:spPr/>
    </dgm:pt>
    <dgm:pt modelId="{C7D1E225-EF42-4A5A-B9BD-292D20C97C6A}" type="pres">
      <dgm:prSet presAssocID="{EB455EE7-5F1B-4FBC-B259-A91F3A4B75CA}" presName="spaceBetweenRectangles" presStyleCnt="0"/>
      <dgm:spPr/>
    </dgm:pt>
    <dgm:pt modelId="{452FCE5A-84E7-471B-AB8E-8F42E5E879EF}" type="pres">
      <dgm:prSet presAssocID="{1D9B07C3-D17E-4924-A2FB-B98ED25D65EB}" presName="parentLin" presStyleCnt="0"/>
      <dgm:spPr/>
    </dgm:pt>
    <dgm:pt modelId="{5E68DC37-CA73-48D9-8001-3C484558E3BF}" type="pres">
      <dgm:prSet presAssocID="{1D9B07C3-D17E-4924-A2FB-B98ED25D65EB}" presName="parentLeftMargin" presStyleLbl="node1" presStyleIdx="0" presStyleCnt="3"/>
      <dgm:spPr/>
    </dgm:pt>
    <dgm:pt modelId="{ACA1186C-E170-449C-85D1-3F84E4BA6795}" type="pres">
      <dgm:prSet presAssocID="{1D9B07C3-D17E-4924-A2FB-B98ED25D65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8B21B1-2DED-458F-ACFE-6B40C02891FD}" type="pres">
      <dgm:prSet presAssocID="{1D9B07C3-D17E-4924-A2FB-B98ED25D65EB}" presName="negativeSpace" presStyleCnt="0"/>
      <dgm:spPr/>
    </dgm:pt>
    <dgm:pt modelId="{179B8A01-FCAC-4B78-9E70-330563138285}" type="pres">
      <dgm:prSet presAssocID="{1D9B07C3-D17E-4924-A2FB-B98ED25D65EB}" presName="childText" presStyleLbl="conFgAcc1" presStyleIdx="1" presStyleCnt="3">
        <dgm:presLayoutVars>
          <dgm:bulletEnabled val="1"/>
        </dgm:presLayoutVars>
      </dgm:prSet>
      <dgm:spPr/>
    </dgm:pt>
    <dgm:pt modelId="{E28BBED9-33BC-4A6E-A24E-E552D2D9CDCB}" type="pres">
      <dgm:prSet presAssocID="{50318BF8-28D7-4D8A-938F-414AADD2DF92}" presName="spaceBetweenRectangles" presStyleCnt="0"/>
      <dgm:spPr/>
    </dgm:pt>
    <dgm:pt modelId="{8875930F-6EDA-4DEE-9140-1E0B17C6599B}" type="pres">
      <dgm:prSet presAssocID="{2B029A7D-AFBB-4AF6-986A-F836E1B3D335}" presName="parentLin" presStyleCnt="0"/>
      <dgm:spPr/>
    </dgm:pt>
    <dgm:pt modelId="{2540B0AC-C271-48FB-81E2-4BB7351396C1}" type="pres">
      <dgm:prSet presAssocID="{2B029A7D-AFBB-4AF6-986A-F836E1B3D335}" presName="parentLeftMargin" presStyleLbl="node1" presStyleIdx="1" presStyleCnt="3"/>
      <dgm:spPr/>
    </dgm:pt>
    <dgm:pt modelId="{F8EA8A96-C597-484D-9769-FAAC24D8DDB4}" type="pres">
      <dgm:prSet presAssocID="{2B029A7D-AFBB-4AF6-986A-F836E1B3D3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6ED2F43-5F1F-447E-9F68-2DC3E5600C95}" type="pres">
      <dgm:prSet presAssocID="{2B029A7D-AFBB-4AF6-986A-F836E1B3D335}" presName="negativeSpace" presStyleCnt="0"/>
      <dgm:spPr/>
    </dgm:pt>
    <dgm:pt modelId="{82095530-2D08-4504-B2CE-B0ED0A917E24}" type="pres">
      <dgm:prSet presAssocID="{2B029A7D-AFBB-4AF6-986A-F836E1B3D3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DE5D6D-A2E7-4C9C-828A-2E8B4A750427}" srcId="{320BC842-0367-48CC-909A-531FD4B5160F}" destId="{2B029A7D-AFBB-4AF6-986A-F836E1B3D335}" srcOrd="2" destOrd="0" parTransId="{8AC6CEF2-A5D3-4573-A3B2-92AA66FCC509}" sibTransId="{2053D580-FD1F-4997-9CC3-9A72D17972FB}"/>
    <dgm:cxn modelId="{BE3E3B6E-EF05-496F-B8C1-C26E2CF7AAC7}" type="presOf" srcId="{58469B22-CE8A-4A0E-92DB-FDA5F2123D20}" destId="{23E53E88-A9CA-4C19-AE0C-583B0FFBF86E}" srcOrd="1" destOrd="0" presId="urn:microsoft.com/office/officeart/2005/8/layout/list1"/>
    <dgm:cxn modelId="{CBDD10EA-0AA3-4F86-B99E-154D34B9E03D}" type="presOf" srcId="{1D9B07C3-D17E-4924-A2FB-B98ED25D65EB}" destId="{5E68DC37-CA73-48D9-8001-3C484558E3BF}" srcOrd="0" destOrd="0" presId="urn:microsoft.com/office/officeart/2005/8/layout/list1"/>
    <dgm:cxn modelId="{E081155C-CA78-483A-8E45-1A985252C244}" type="presOf" srcId="{2B029A7D-AFBB-4AF6-986A-F836E1B3D335}" destId="{F8EA8A96-C597-484D-9769-FAAC24D8DDB4}" srcOrd="1" destOrd="0" presId="urn:microsoft.com/office/officeart/2005/8/layout/list1"/>
    <dgm:cxn modelId="{EEB5BD76-B347-4F11-AB6B-A182181F3A69}" type="presOf" srcId="{58469B22-CE8A-4A0E-92DB-FDA5F2123D20}" destId="{D238E4B8-5A7B-4D34-AB33-2666A58E5C5D}" srcOrd="0" destOrd="0" presId="urn:microsoft.com/office/officeart/2005/8/layout/list1"/>
    <dgm:cxn modelId="{B9247E6B-CC58-4912-B788-7532FB634164}" srcId="{320BC842-0367-48CC-909A-531FD4B5160F}" destId="{1D9B07C3-D17E-4924-A2FB-B98ED25D65EB}" srcOrd="1" destOrd="0" parTransId="{211D37B7-DAAE-4C9F-99AF-2AFFA235EC22}" sibTransId="{50318BF8-28D7-4D8A-938F-414AADD2DF92}"/>
    <dgm:cxn modelId="{27FFD2AF-3723-4714-8480-65DBD00F6880}" srcId="{320BC842-0367-48CC-909A-531FD4B5160F}" destId="{58469B22-CE8A-4A0E-92DB-FDA5F2123D20}" srcOrd="0" destOrd="0" parTransId="{A74C4491-803D-4CF8-AFA3-0D0C4EA1F771}" sibTransId="{EB455EE7-5F1B-4FBC-B259-A91F3A4B75CA}"/>
    <dgm:cxn modelId="{8E68F804-256A-4AC7-9ABF-9E0B71CB8D38}" type="presOf" srcId="{2B029A7D-AFBB-4AF6-986A-F836E1B3D335}" destId="{2540B0AC-C271-48FB-81E2-4BB7351396C1}" srcOrd="0" destOrd="0" presId="urn:microsoft.com/office/officeart/2005/8/layout/list1"/>
    <dgm:cxn modelId="{BE354E80-D08B-43F6-973B-80C86933084A}" type="presOf" srcId="{1D9B07C3-D17E-4924-A2FB-B98ED25D65EB}" destId="{ACA1186C-E170-449C-85D1-3F84E4BA6795}" srcOrd="1" destOrd="0" presId="urn:microsoft.com/office/officeart/2005/8/layout/list1"/>
    <dgm:cxn modelId="{DF882D25-4907-45B7-AD0B-B7967718621D}" type="presOf" srcId="{320BC842-0367-48CC-909A-531FD4B5160F}" destId="{23832D6B-F58C-4644-81A4-544785A25967}" srcOrd="0" destOrd="0" presId="urn:microsoft.com/office/officeart/2005/8/layout/list1"/>
    <dgm:cxn modelId="{2A3AF55C-2845-4F82-9B32-C6B4CE490594}" type="presParOf" srcId="{23832D6B-F58C-4644-81A4-544785A25967}" destId="{FEBE1E24-06EA-4EB4-8505-C3E890B8D522}" srcOrd="0" destOrd="0" presId="urn:microsoft.com/office/officeart/2005/8/layout/list1"/>
    <dgm:cxn modelId="{7F46E4AA-6298-4DCF-948D-A855C22E22EB}" type="presParOf" srcId="{FEBE1E24-06EA-4EB4-8505-C3E890B8D522}" destId="{D238E4B8-5A7B-4D34-AB33-2666A58E5C5D}" srcOrd="0" destOrd="0" presId="urn:microsoft.com/office/officeart/2005/8/layout/list1"/>
    <dgm:cxn modelId="{E49A3FD3-2B92-405E-85E9-E155D8D3B096}" type="presParOf" srcId="{FEBE1E24-06EA-4EB4-8505-C3E890B8D522}" destId="{23E53E88-A9CA-4C19-AE0C-583B0FFBF86E}" srcOrd="1" destOrd="0" presId="urn:microsoft.com/office/officeart/2005/8/layout/list1"/>
    <dgm:cxn modelId="{0DB36ADE-5BFC-4056-BAEE-0BF038C81AF4}" type="presParOf" srcId="{23832D6B-F58C-4644-81A4-544785A25967}" destId="{4D36579F-113A-429E-A74B-42ED272B41F0}" srcOrd="1" destOrd="0" presId="urn:microsoft.com/office/officeart/2005/8/layout/list1"/>
    <dgm:cxn modelId="{44A000E8-C92E-4608-BF9E-00B941D9E9E7}" type="presParOf" srcId="{23832D6B-F58C-4644-81A4-544785A25967}" destId="{BDC8710E-4ED7-46D2-B4FA-773E7D1BB292}" srcOrd="2" destOrd="0" presId="urn:microsoft.com/office/officeart/2005/8/layout/list1"/>
    <dgm:cxn modelId="{18801A7A-B6A9-46AA-8E3D-702370CB8DED}" type="presParOf" srcId="{23832D6B-F58C-4644-81A4-544785A25967}" destId="{C7D1E225-EF42-4A5A-B9BD-292D20C97C6A}" srcOrd="3" destOrd="0" presId="urn:microsoft.com/office/officeart/2005/8/layout/list1"/>
    <dgm:cxn modelId="{B8149F44-895B-4CFB-8EA0-520D76EEE859}" type="presParOf" srcId="{23832D6B-F58C-4644-81A4-544785A25967}" destId="{452FCE5A-84E7-471B-AB8E-8F42E5E879EF}" srcOrd="4" destOrd="0" presId="urn:microsoft.com/office/officeart/2005/8/layout/list1"/>
    <dgm:cxn modelId="{95691F3A-3B92-41E9-B8F8-6CEC7C836B30}" type="presParOf" srcId="{452FCE5A-84E7-471B-AB8E-8F42E5E879EF}" destId="{5E68DC37-CA73-48D9-8001-3C484558E3BF}" srcOrd="0" destOrd="0" presId="urn:microsoft.com/office/officeart/2005/8/layout/list1"/>
    <dgm:cxn modelId="{6F900442-E66F-495F-8902-B1CCB65E7C05}" type="presParOf" srcId="{452FCE5A-84E7-471B-AB8E-8F42E5E879EF}" destId="{ACA1186C-E170-449C-85D1-3F84E4BA6795}" srcOrd="1" destOrd="0" presId="urn:microsoft.com/office/officeart/2005/8/layout/list1"/>
    <dgm:cxn modelId="{9F131D62-71D5-4D54-A6A8-6743629FE334}" type="presParOf" srcId="{23832D6B-F58C-4644-81A4-544785A25967}" destId="{D68B21B1-2DED-458F-ACFE-6B40C02891FD}" srcOrd="5" destOrd="0" presId="urn:microsoft.com/office/officeart/2005/8/layout/list1"/>
    <dgm:cxn modelId="{B0576F05-00A0-42C2-8837-A93B70820F3F}" type="presParOf" srcId="{23832D6B-F58C-4644-81A4-544785A25967}" destId="{179B8A01-FCAC-4B78-9E70-330563138285}" srcOrd="6" destOrd="0" presId="urn:microsoft.com/office/officeart/2005/8/layout/list1"/>
    <dgm:cxn modelId="{F7BD1541-E989-4FEF-BB1A-3F792B07D9BD}" type="presParOf" srcId="{23832D6B-F58C-4644-81A4-544785A25967}" destId="{E28BBED9-33BC-4A6E-A24E-E552D2D9CDCB}" srcOrd="7" destOrd="0" presId="urn:microsoft.com/office/officeart/2005/8/layout/list1"/>
    <dgm:cxn modelId="{2A1C1F60-A174-4A61-BA07-A982A15D9223}" type="presParOf" srcId="{23832D6B-F58C-4644-81A4-544785A25967}" destId="{8875930F-6EDA-4DEE-9140-1E0B17C6599B}" srcOrd="8" destOrd="0" presId="urn:microsoft.com/office/officeart/2005/8/layout/list1"/>
    <dgm:cxn modelId="{0AD04C9A-EEE8-4B81-AEF1-9317598D995E}" type="presParOf" srcId="{8875930F-6EDA-4DEE-9140-1E0B17C6599B}" destId="{2540B0AC-C271-48FB-81E2-4BB7351396C1}" srcOrd="0" destOrd="0" presId="urn:microsoft.com/office/officeart/2005/8/layout/list1"/>
    <dgm:cxn modelId="{EA834FA0-83AF-44B4-B00B-3D782FF319BD}" type="presParOf" srcId="{8875930F-6EDA-4DEE-9140-1E0B17C6599B}" destId="{F8EA8A96-C597-484D-9769-FAAC24D8DDB4}" srcOrd="1" destOrd="0" presId="urn:microsoft.com/office/officeart/2005/8/layout/list1"/>
    <dgm:cxn modelId="{77AD8941-E635-44EA-918D-C008282DB889}" type="presParOf" srcId="{23832D6B-F58C-4644-81A4-544785A25967}" destId="{16ED2F43-5F1F-447E-9F68-2DC3E5600C95}" srcOrd="9" destOrd="0" presId="urn:microsoft.com/office/officeart/2005/8/layout/list1"/>
    <dgm:cxn modelId="{DA3FE7A5-FB33-45A5-9B02-59D0B3F41BD6}" type="presParOf" srcId="{23832D6B-F58C-4644-81A4-544785A25967}" destId="{82095530-2D08-4504-B2CE-B0ED0A917E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5DE4D-7086-4E75-BA05-8445CE3DF79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1E1C9D-8D8A-41DA-8725-6FC63CA5B764}">
      <dgm:prSet phldrT="[텍스트]"/>
      <dgm:spPr/>
      <dgm:t>
        <a:bodyPr/>
        <a:lstStyle/>
        <a:p>
          <a:pPr latinLnBrk="1"/>
          <a:r>
            <a:rPr lang="ko-KR" altLang="en-US" dirty="0" smtClean="0"/>
            <a:t>교리교육 반대</a:t>
          </a:r>
          <a:endParaRPr lang="ko-KR" altLang="en-US" dirty="0"/>
        </a:p>
      </dgm:t>
    </dgm:pt>
    <dgm:pt modelId="{4A0E9B1D-E731-4DC1-8691-354379FDFE4D}" type="parTrans" cxnId="{A945E773-0AE6-4CBE-811A-3BE5C01573A1}">
      <dgm:prSet/>
      <dgm:spPr/>
      <dgm:t>
        <a:bodyPr/>
        <a:lstStyle/>
        <a:p>
          <a:pPr latinLnBrk="1"/>
          <a:endParaRPr lang="ko-KR" altLang="en-US"/>
        </a:p>
      </dgm:t>
    </dgm:pt>
    <dgm:pt modelId="{FF1BE494-C1BA-408D-B364-B3D37216D66D}" type="sibTrans" cxnId="{A945E773-0AE6-4CBE-811A-3BE5C01573A1}">
      <dgm:prSet/>
      <dgm:spPr/>
      <dgm:t>
        <a:bodyPr/>
        <a:lstStyle/>
        <a:p>
          <a:pPr latinLnBrk="1"/>
          <a:endParaRPr lang="ko-KR" altLang="en-US"/>
        </a:p>
      </dgm:t>
    </dgm:pt>
    <dgm:pt modelId="{06A27316-75A8-4FA2-9BBA-1CAEA28752F6}">
      <dgm:prSet phldrT="[텍스트]"/>
      <dgm:spPr/>
      <dgm:t>
        <a:bodyPr/>
        <a:lstStyle/>
        <a:p>
          <a:pPr latinLnBrk="1"/>
          <a:r>
            <a:rPr lang="ko-KR" altLang="en-US" dirty="0" smtClean="0"/>
            <a:t>성경의 배제적  권위 방해 </a:t>
          </a:r>
          <a:endParaRPr lang="ko-KR" altLang="en-US" dirty="0"/>
        </a:p>
      </dgm:t>
    </dgm:pt>
    <dgm:pt modelId="{67A601E1-7DE5-4215-9BC8-EDDDA4B0CBE8}" type="parTrans" cxnId="{9D0E06BF-FC48-4370-A54E-2143A528F824}">
      <dgm:prSet/>
      <dgm:spPr/>
      <dgm:t>
        <a:bodyPr/>
        <a:lstStyle/>
        <a:p>
          <a:pPr latinLnBrk="1"/>
          <a:endParaRPr lang="ko-KR" altLang="en-US"/>
        </a:p>
      </dgm:t>
    </dgm:pt>
    <dgm:pt modelId="{B11EA0E5-1D88-4361-ACCE-D552673BF870}" type="sibTrans" cxnId="{9D0E06BF-FC48-4370-A54E-2143A528F824}">
      <dgm:prSet/>
      <dgm:spPr/>
      <dgm:t>
        <a:bodyPr/>
        <a:lstStyle/>
        <a:p>
          <a:pPr latinLnBrk="1"/>
          <a:endParaRPr lang="ko-KR" altLang="en-US"/>
        </a:p>
      </dgm:t>
    </dgm:pt>
    <dgm:pt modelId="{B502CF62-BF29-4A62-BFB7-D02B77F02145}">
      <dgm:prSet phldrT="[텍스트]"/>
      <dgm:spPr/>
      <dgm:t>
        <a:bodyPr/>
        <a:lstStyle/>
        <a:p>
          <a:pPr latinLnBrk="1"/>
          <a:r>
            <a:rPr lang="ko-KR" altLang="en-US" dirty="0" smtClean="0"/>
            <a:t>양심의 자유걸림돌 </a:t>
          </a:r>
          <a:endParaRPr lang="en-US" altLang="ko-KR" dirty="0" smtClean="0"/>
        </a:p>
      </dgm:t>
    </dgm:pt>
    <dgm:pt modelId="{0940F71C-FD37-48B1-885B-9EBD9E645D88}" type="parTrans" cxnId="{2DA3D46F-187A-4081-952A-F1F1A1AB63DC}">
      <dgm:prSet/>
      <dgm:spPr/>
      <dgm:t>
        <a:bodyPr/>
        <a:lstStyle/>
        <a:p>
          <a:pPr latinLnBrk="1"/>
          <a:endParaRPr lang="ko-KR" altLang="en-US"/>
        </a:p>
      </dgm:t>
    </dgm:pt>
    <dgm:pt modelId="{5F52778B-4353-49A5-8DAC-20059D2594C7}" type="sibTrans" cxnId="{2DA3D46F-187A-4081-952A-F1F1A1AB63DC}">
      <dgm:prSet/>
      <dgm:spPr/>
      <dgm:t>
        <a:bodyPr/>
        <a:lstStyle/>
        <a:p>
          <a:pPr latinLnBrk="1"/>
          <a:endParaRPr lang="ko-KR" altLang="en-US"/>
        </a:p>
      </dgm:t>
    </dgm:pt>
    <dgm:pt modelId="{6167208F-A577-4BAE-919B-8DC7660F543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바빙크의</a:t>
          </a:r>
          <a:r>
            <a:rPr lang="ko-KR" altLang="en-US" dirty="0" smtClean="0"/>
            <a:t> </a:t>
          </a:r>
          <a:endParaRPr lang="en-US" altLang="ko-KR" dirty="0" smtClean="0"/>
        </a:p>
        <a:p>
          <a:pPr latinLnBrk="1"/>
          <a:r>
            <a:rPr lang="ko-KR" altLang="en-US" dirty="0" smtClean="0"/>
            <a:t>반론 </a:t>
          </a:r>
          <a:endParaRPr lang="ko-KR" altLang="en-US" dirty="0"/>
        </a:p>
      </dgm:t>
    </dgm:pt>
    <dgm:pt modelId="{D32049C0-8974-4A18-94CC-2EC2358FAEC0}" type="parTrans" cxnId="{22B5F80E-A512-43D8-859A-54AEE608F6E6}">
      <dgm:prSet/>
      <dgm:spPr/>
      <dgm:t>
        <a:bodyPr/>
        <a:lstStyle/>
        <a:p>
          <a:pPr latinLnBrk="1"/>
          <a:endParaRPr lang="ko-KR" altLang="en-US"/>
        </a:p>
      </dgm:t>
    </dgm:pt>
    <dgm:pt modelId="{48C60B58-D6B2-41F4-BE80-E89F02203335}" type="sibTrans" cxnId="{22B5F80E-A512-43D8-859A-54AEE608F6E6}">
      <dgm:prSet/>
      <dgm:spPr/>
      <dgm:t>
        <a:bodyPr/>
        <a:lstStyle/>
        <a:p>
          <a:pPr latinLnBrk="1"/>
          <a:endParaRPr lang="ko-KR" altLang="en-US"/>
        </a:p>
      </dgm:t>
    </dgm:pt>
    <dgm:pt modelId="{A91F8503-5BCB-4DEE-8AD4-92FA865DF578}">
      <dgm:prSet phldrT="[텍스트]"/>
      <dgm:spPr/>
      <dgm:t>
        <a:bodyPr/>
        <a:lstStyle/>
        <a:p>
          <a:pPr latinLnBrk="1"/>
          <a:r>
            <a:rPr lang="ko-KR" altLang="en-US" dirty="0" smtClean="0"/>
            <a:t>성경보호 </a:t>
          </a:r>
          <a:endParaRPr lang="en-US" altLang="ko-KR" dirty="0" smtClean="0"/>
        </a:p>
        <a:p>
          <a:pPr latinLnBrk="1"/>
          <a:r>
            <a:rPr lang="ko-KR" altLang="en-US" dirty="0" smtClean="0"/>
            <a:t>개인적 사용으로부터 보호 </a:t>
          </a:r>
          <a:endParaRPr lang="ko-KR" altLang="en-US" dirty="0"/>
        </a:p>
      </dgm:t>
    </dgm:pt>
    <dgm:pt modelId="{79C992D2-9271-4633-99CE-539B20FE81DF}" type="parTrans" cxnId="{F3D37484-6E86-48B2-8585-2252A79A1C31}">
      <dgm:prSet/>
      <dgm:spPr/>
      <dgm:t>
        <a:bodyPr/>
        <a:lstStyle/>
        <a:p>
          <a:pPr latinLnBrk="1"/>
          <a:endParaRPr lang="ko-KR" altLang="en-US"/>
        </a:p>
      </dgm:t>
    </dgm:pt>
    <dgm:pt modelId="{63F18C72-C9C0-4E66-9861-759930ABCDD4}" type="sibTrans" cxnId="{F3D37484-6E86-48B2-8585-2252A79A1C31}">
      <dgm:prSet/>
      <dgm:spPr/>
      <dgm:t>
        <a:bodyPr/>
        <a:lstStyle/>
        <a:p>
          <a:pPr latinLnBrk="1"/>
          <a:endParaRPr lang="ko-KR" altLang="en-US"/>
        </a:p>
      </dgm:t>
    </dgm:pt>
    <dgm:pt modelId="{14CD0B97-063D-4F59-8296-F824DB10C6D2}">
      <dgm:prSet phldrT="[텍스트]"/>
      <dgm:spPr/>
      <dgm:t>
        <a:bodyPr/>
        <a:lstStyle/>
        <a:p>
          <a:pPr latinLnBrk="1"/>
          <a:r>
            <a:rPr lang="ko-KR" altLang="en-US" dirty="0" smtClean="0"/>
            <a:t>연약한  심령을 이단으로부터</a:t>
          </a:r>
          <a:endParaRPr lang="en-US" altLang="ko-KR" dirty="0" smtClean="0"/>
        </a:p>
        <a:p>
          <a:pPr latinLnBrk="1"/>
          <a:r>
            <a:rPr lang="ko-KR" altLang="en-US" dirty="0" smtClean="0"/>
            <a:t>보호하기 위하여  </a:t>
          </a:r>
          <a:endParaRPr lang="ko-KR" altLang="en-US" dirty="0"/>
        </a:p>
      </dgm:t>
    </dgm:pt>
    <dgm:pt modelId="{7DC8490C-3F86-4628-B041-D3613189555F}" type="parTrans" cxnId="{B94B7594-1CC2-43BB-8D50-FFA983209FE1}">
      <dgm:prSet/>
      <dgm:spPr/>
      <dgm:t>
        <a:bodyPr/>
        <a:lstStyle/>
        <a:p>
          <a:pPr latinLnBrk="1"/>
          <a:endParaRPr lang="ko-KR" altLang="en-US"/>
        </a:p>
      </dgm:t>
    </dgm:pt>
    <dgm:pt modelId="{8CCF7B0E-1E2A-473A-89DF-F4F7630D0FB0}" type="sibTrans" cxnId="{B94B7594-1CC2-43BB-8D50-FFA983209FE1}">
      <dgm:prSet/>
      <dgm:spPr/>
      <dgm:t>
        <a:bodyPr/>
        <a:lstStyle/>
        <a:p>
          <a:pPr latinLnBrk="1"/>
          <a:endParaRPr lang="ko-KR" altLang="en-US"/>
        </a:p>
      </dgm:t>
    </dgm:pt>
    <dgm:pt modelId="{4A738C63-6DC5-4DA3-B1DA-8FFC17E88549}">
      <dgm:prSet phldrT="[텍스트]"/>
      <dgm:spPr/>
      <dgm:t>
        <a:bodyPr/>
        <a:lstStyle/>
        <a:p>
          <a:pPr latinLnBrk="1"/>
          <a:r>
            <a:rPr lang="ko-KR" altLang="en-US" dirty="0" smtClean="0"/>
            <a:t>지식의 성장 방해 </a:t>
          </a:r>
          <a:endParaRPr lang="ko-KR" altLang="en-US" dirty="0"/>
        </a:p>
      </dgm:t>
    </dgm:pt>
    <dgm:pt modelId="{7F846F3D-B8F8-4B56-BBBD-829342324529}" type="parTrans" cxnId="{BC1A8974-4B56-4423-8052-2F3D08104368}">
      <dgm:prSet/>
      <dgm:spPr/>
      <dgm:t>
        <a:bodyPr/>
        <a:lstStyle/>
        <a:p>
          <a:pPr latinLnBrk="1"/>
          <a:endParaRPr lang="ko-KR" altLang="en-US"/>
        </a:p>
      </dgm:t>
    </dgm:pt>
    <dgm:pt modelId="{6B6A3987-A95B-4115-919D-E28C0C887DA9}" type="sibTrans" cxnId="{BC1A8974-4B56-4423-8052-2F3D08104368}">
      <dgm:prSet/>
      <dgm:spPr/>
      <dgm:t>
        <a:bodyPr/>
        <a:lstStyle/>
        <a:p>
          <a:pPr latinLnBrk="1"/>
          <a:endParaRPr lang="ko-KR" altLang="en-US"/>
        </a:p>
      </dgm:t>
    </dgm:pt>
    <dgm:pt modelId="{CB68534F-AF37-4562-8F69-3B4D2239E914}">
      <dgm:prSet phldrT="[텍스트]"/>
      <dgm:spPr/>
      <dgm:t>
        <a:bodyPr/>
        <a:lstStyle/>
        <a:p>
          <a:pPr latinLnBrk="1"/>
          <a:r>
            <a:rPr lang="ko-KR" altLang="en-US" dirty="0" smtClean="0"/>
            <a:t>지식이 올바르게 자라게 하기 위해서 </a:t>
          </a:r>
          <a:endParaRPr lang="ko-KR" altLang="en-US" dirty="0"/>
        </a:p>
      </dgm:t>
    </dgm:pt>
    <dgm:pt modelId="{B21C5F80-4FB8-4107-8A27-93A62E204136}" type="parTrans" cxnId="{A8480A00-13CD-4FFD-8D9E-640B24279A1F}">
      <dgm:prSet/>
      <dgm:spPr/>
      <dgm:t>
        <a:bodyPr/>
        <a:lstStyle/>
        <a:p>
          <a:pPr latinLnBrk="1"/>
          <a:endParaRPr lang="ko-KR" altLang="en-US"/>
        </a:p>
      </dgm:t>
    </dgm:pt>
    <dgm:pt modelId="{828753E9-93A3-49DB-A7F6-99CB987525B3}" type="sibTrans" cxnId="{A8480A00-13CD-4FFD-8D9E-640B24279A1F}">
      <dgm:prSet/>
      <dgm:spPr/>
      <dgm:t>
        <a:bodyPr/>
        <a:lstStyle/>
        <a:p>
          <a:pPr latinLnBrk="1"/>
          <a:endParaRPr lang="ko-KR" altLang="en-US"/>
        </a:p>
      </dgm:t>
    </dgm:pt>
    <dgm:pt modelId="{DD19ACD7-ACC6-41EE-8723-8311A6F10A22}" type="pres">
      <dgm:prSet presAssocID="{46C5DE4D-7086-4E75-BA05-8445CE3DF7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413CEE-C0DC-4FFD-A3B0-B73F969C0815}" type="pres">
      <dgm:prSet presAssocID="{941E1C9D-8D8A-41DA-8725-6FC63CA5B764}" presName="root" presStyleCnt="0"/>
      <dgm:spPr/>
    </dgm:pt>
    <dgm:pt modelId="{F4706280-204E-41BE-A355-F6533FB9850B}" type="pres">
      <dgm:prSet presAssocID="{941E1C9D-8D8A-41DA-8725-6FC63CA5B764}" presName="rootComposite" presStyleCnt="0"/>
      <dgm:spPr/>
    </dgm:pt>
    <dgm:pt modelId="{5C6B53D8-70DD-4CE1-B191-253571401F15}" type="pres">
      <dgm:prSet presAssocID="{941E1C9D-8D8A-41DA-8725-6FC63CA5B764}" presName="rootText" presStyleLbl="node1" presStyleIdx="0" presStyleCnt="2"/>
      <dgm:spPr/>
    </dgm:pt>
    <dgm:pt modelId="{4F324A6B-7CAF-4D20-8AE0-5B766287A6BA}" type="pres">
      <dgm:prSet presAssocID="{941E1C9D-8D8A-41DA-8725-6FC63CA5B764}" presName="rootConnector" presStyleLbl="node1" presStyleIdx="0" presStyleCnt="2"/>
      <dgm:spPr/>
    </dgm:pt>
    <dgm:pt modelId="{AB257D14-CD20-48F4-BE5C-BBD598724DE3}" type="pres">
      <dgm:prSet presAssocID="{941E1C9D-8D8A-41DA-8725-6FC63CA5B764}" presName="childShape" presStyleCnt="0"/>
      <dgm:spPr/>
    </dgm:pt>
    <dgm:pt modelId="{05CC797B-33F6-42A0-9D80-7039B0CEEBE3}" type="pres">
      <dgm:prSet presAssocID="{67A601E1-7DE5-4215-9BC8-EDDDA4B0CBE8}" presName="Name13" presStyleLbl="parChTrans1D2" presStyleIdx="0" presStyleCnt="6"/>
      <dgm:spPr/>
    </dgm:pt>
    <dgm:pt modelId="{E8E86ADB-CB77-4199-81AF-B220B6F84598}" type="pres">
      <dgm:prSet presAssocID="{06A27316-75A8-4FA2-9BBA-1CAEA28752F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7E5775-399E-4489-AE9F-6145B6D14973}" type="pres">
      <dgm:prSet presAssocID="{0940F71C-FD37-48B1-885B-9EBD9E645D88}" presName="Name13" presStyleLbl="parChTrans1D2" presStyleIdx="1" presStyleCnt="6"/>
      <dgm:spPr/>
    </dgm:pt>
    <dgm:pt modelId="{BEDDA5D7-82D2-4AA0-A495-77C164011340}" type="pres">
      <dgm:prSet presAssocID="{B502CF62-BF29-4A62-BFB7-D02B77F0214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267359-B434-4CC1-85F1-B4B91C205011}" type="pres">
      <dgm:prSet presAssocID="{7F846F3D-B8F8-4B56-BBBD-829342324529}" presName="Name13" presStyleLbl="parChTrans1D2" presStyleIdx="2" presStyleCnt="6"/>
      <dgm:spPr/>
    </dgm:pt>
    <dgm:pt modelId="{9D180A46-7765-42E6-8004-F3751795F8EE}" type="pres">
      <dgm:prSet presAssocID="{4A738C63-6DC5-4DA3-B1DA-8FFC17E8854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BC2DB4-3505-4801-9567-C483D19B2597}" type="pres">
      <dgm:prSet presAssocID="{6167208F-A577-4BAE-919B-8DC7660F543F}" presName="root" presStyleCnt="0"/>
      <dgm:spPr/>
    </dgm:pt>
    <dgm:pt modelId="{07DACECC-5D8D-4501-8649-02A152A6BDAC}" type="pres">
      <dgm:prSet presAssocID="{6167208F-A577-4BAE-919B-8DC7660F543F}" presName="rootComposite" presStyleCnt="0"/>
      <dgm:spPr/>
    </dgm:pt>
    <dgm:pt modelId="{96F96016-3ACE-4AFC-BA03-BFCE46C70AFC}" type="pres">
      <dgm:prSet presAssocID="{6167208F-A577-4BAE-919B-8DC7660F543F}" presName="rootText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766BE5D-1D91-489C-8563-9A7913C26B8F}" type="pres">
      <dgm:prSet presAssocID="{6167208F-A577-4BAE-919B-8DC7660F543F}" presName="rootConnector" presStyleLbl="node1" presStyleIdx="1" presStyleCnt="2"/>
      <dgm:spPr/>
    </dgm:pt>
    <dgm:pt modelId="{D9B4674B-132E-45F3-927D-98A3CFC1995E}" type="pres">
      <dgm:prSet presAssocID="{6167208F-A577-4BAE-919B-8DC7660F543F}" presName="childShape" presStyleCnt="0"/>
      <dgm:spPr/>
    </dgm:pt>
    <dgm:pt modelId="{EB233E34-F3B7-4829-A062-90C32CF07443}" type="pres">
      <dgm:prSet presAssocID="{79C992D2-9271-4633-99CE-539B20FE81DF}" presName="Name13" presStyleLbl="parChTrans1D2" presStyleIdx="3" presStyleCnt="6"/>
      <dgm:spPr/>
    </dgm:pt>
    <dgm:pt modelId="{E85DF559-C9C0-4F3F-97FD-51285AEFDE8A}" type="pres">
      <dgm:prSet presAssocID="{A91F8503-5BCB-4DEE-8AD4-92FA865DF57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31A788-C9A5-4079-8616-1F07B13DE0ED}" type="pres">
      <dgm:prSet presAssocID="{7DC8490C-3F86-4628-B041-D3613189555F}" presName="Name13" presStyleLbl="parChTrans1D2" presStyleIdx="4" presStyleCnt="6"/>
      <dgm:spPr/>
    </dgm:pt>
    <dgm:pt modelId="{4A7649AB-BD38-43F7-BB47-457DF2FDA35E}" type="pres">
      <dgm:prSet presAssocID="{14CD0B97-063D-4F59-8296-F824DB10C6D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F8C8CC-E3F4-400C-B200-AB2759F19131}" type="pres">
      <dgm:prSet presAssocID="{B21C5F80-4FB8-4107-8A27-93A62E204136}" presName="Name13" presStyleLbl="parChTrans1D2" presStyleIdx="5" presStyleCnt="6"/>
      <dgm:spPr/>
    </dgm:pt>
    <dgm:pt modelId="{EA3D3B10-E1A5-44CC-892D-2E33D719981B}" type="pres">
      <dgm:prSet presAssocID="{CB68534F-AF37-4562-8F69-3B4D2239E91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9D0E06BF-FC48-4370-A54E-2143A528F824}" srcId="{941E1C9D-8D8A-41DA-8725-6FC63CA5B764}" destId="{06A27316-75A8-4FA2-9BBA-1CAEA28752F6}" srcOrd="0" destOrd="0" parTransId="{67A601E1-7DE5-4215-9BC8-EDDDA4B0CBE8}" sibTransId="{B11EA0E5-1D88-4361-ACCE-D552673BF870}"/>
    <dgm:cxn modelId="{DFB1CB4B-D0A7-4662-AA2C-B96174A0AE01}" type="presOf" srcId="{14CD0B97-063D-4F59-8296-F824DB10C6D2}" destId="{4A7649AB-BD38-43F7-BB47-457DF2FDA35E}" srcOrd="0" destOrd="0" presId="urn:microsoft.com/office/officeart/2005/8/layout/hierarchy3"/>
    <dgm:cxn modelId="{68B7274A-627E-45D4-8B14-72FCA6F5F771}" type="presOf" srcId="{7F846F3D-B8F8-4B56-BBBD-829342324529}" destId="{94267359-B434-4CC1-85F1-B4B91C205011}" srcOrd="0" destOrd="0" presId="urn:microsoft.com/office/officeart/2005/8/layout/hierarchy3"/>
    <dgm:cxn modelId="{50A3BD57-CCA6-4903-8EFC-56CBDDA278C5}" type="presOf" srcId="{B502CF62-BF29-4A62-BFB7-D02B77F02145}" destId="{BEDDA5D7-82D2-4AA0-A495-77C164011340}" srcOrd="0" destOrd="0" presId="urn:microsoft.com/office/officeart/2005/8/layout/hierarchy3"/>
    <dgm:cxn modelId="{2F140ADB-9782-4DA2-BC56-40C76CBF0630}" type="presOf" srcId="{CB68534F-AF37-4562-8F69-3B4D2239E914}" destId="{EA3D3B10-E1A5-44CC-892D-2E33D719981B}" srcOrd="0" destOrd="0" presId="urn:microsoft.com/office/officeart/2005/8/layout/hierarchy3"/>
    <dgm:cxn modelId="{2DA3D46F-187A-4081-952A-F1F1A1AB63DC}" srcId="{941E1C9D-8D8A-41DA-8725-6FC63CA5B764}" destId="{B502CF62-BF29-4A62-BFB7-D02B77F02145}" srcOrd="1" destOrd="0" parTransId="{0940F71C-FD37-48B1-885B-9EBD9E645D88}" sibTransId="{5F52778B-4353-49A5-8DAC-20059D2594C7}"/>
    <dgm:cxn modelId="{D53F233C-EF33-4ED5-AB24-B506D3805D7C}" type="presOf" srcId="{941E1C9D-8D8A-41DA-8725-6FC63CA5B764}" destId="{4F324A6B-7CAF-4D20-8AE0-5B766287A6BA}" srcOrd="1" destOrd="0" presId="urn:microsoft.com/office/officeart/2005/8/layout/hierarchy3"/>
    <dgm:cxn modelId="{AA800E0D-42D8-4046-B94B-A488973F053D}" type="presOf" srcId="{B21C5F80-4FB8-4107-8A27-93A62E204136}" destId="{8BF8C8CC-E3F4-400C-B200-AB2759F19131}" srcOrd="0" destOrd="0" presId="urn:microsoft.com/office/officeart/2005/8/layout/hierarchy3"/>
    <dgm:cxn modelId="{A945E773-0AE6-4CBE-811A-3BE5C01573A1}" srcId="{46C5DE4D-7086-4E75-BA05-8445CE3DF79F}" destId="{941E1C9D-8D8A-41DA-8725-6FC63CA5B764}" srcOrd="0" destOrd="0" parTransId="{4A0E9B1D-E731-4DC1-8691-354379FDFE4D}" sibTransId="{FF1BE494-C1BA-408D-B364-B3D37216D66D}"/>
    <dgm:cxn modelId="{67869D2B-87E1-4868-BE56-F557CF5A17FF}" type="presOf" srcId="{A91F8503-5BCB-4DEE-8AD4-92FA865DF578}" destId="{E85DF559-C9C0-4F3F-97FD-51285AEFDE8A}" srcOrd="0" destOrd="0" presId="urn:microsoft.com/office/officeart/2005/8/layout/hierarchy3"/>
    <dgm:cxn modelId="{93604200-7672-4FF2-A03F-30E06213ED1F}" type="presOf" srcId="{06A27316-75A8-4FA2-9BBA-1CAEA28752F6}" destId="{E8E86ADB-CB77-4199-81AF-B220B6F84598}" srcOrd="0" destOrd="0" presId="urn:microsoft.com/office/officeart/2005/8/layout/hierarchy3"/>
    <dgm:cxn modelId="{6A292CBA-8841-4700-87F2-4D866271448D}" type="presOf" srcId="{7DC8490C-3F86-4628-B041-D3613189555F}" destId="{CB31A788-C9A5-4079-8616-1F07B13DE0ED}" srcOrd="0" destOrd="0" presId="urn:microsoft.com/office/officeart/2005/8/layout/hierarchy3"/>
    <dgm:cxn modelId="{5D9B2365-D06F-4A53-8666-2390BF591914}" type="presOf" srcId="{941E1C9D-8D8A-41DA-8725-6FC63CA5B764}" destId="{5C6B53D8-70DD-4CE1-B191-253571401F15}" srcOrd="0" destOrd="0" presId="urn:microsoft.com/office/officeart/2005/8/layout/hierarchy3"/>
    <dgm:cxn modelId="{0DB9BCB2-64EE-41A2-BF12-F194BE3BC541}" type="presOf" srcId="{6167208F-A577-4BAE-919B-8DC7660F543F}" destId="{F766BE5D-1D91-489C-8563-9A7913C26B8F}" srcOrd="1" destOrd="0" presId="urn:microsoft.com/office/officeart/2005/8/layout/hierarchy3"/>
    <dgm:cxn modelId="{6A2AF211-4E36-4C86-A4C9-8C696574AA16}" type="presOf" srcId="{0940F71C-FD37-48B1-885B-9EBD9E645D88}" destId="{5D7E5775-399E-4489-AE9F-6145B6D14973}" srcOrd="0" destOrd="0" presId="urn:microsoft.com/office/officeart/2005/8/layout/hierarchy3"/>
    <dgm:cxn modelId="{62F97D52-3364-4847-B710-DDD17EE0E310}" type="presOf" srcId="{67A601E1-7DE5-4215-9BC8-EDDDA4B0CBE8}" destId="{05CC797B-33F6-42A0-9D80-7039B0CEEBE3}" srcOrd="0" destOrd="0" presId="urn:microsoft.com/office/officeart/2005/8/layout/hierarchy3"/>
    <dgm:cxn modelId="{A8480A00-13CD-4FFD-8D9E-640B24279A1F}" srcId="{6167208F-A577-4BAE-919B-8DC7660F543F}" destId="{CB68534F-AF37-4562-8F69-3B4D2239E914}" srcOrd="2" destOrd="0" parTransId="{B21C5F80-4FB8-4107-8A27-93A62E204136}" sibTransId="{828753E9-93A3-49DB-A7F6-99CB987525B3}"/>
    <dgm:cxn modelId="{2CCE87D2-C5EC-4BCE-8559-EC02DCACCB31}" type="presOf" srcId="{79C992D2-9271-4633-99CE-539B20FE81DF}" destId="{EB233E34-F3B7-4829-A062-90C32CF07443}" srcOrd="0" destOrd="0" presId="urn:microsoft.com/office/officeart/2005/8/layout/hierarchy3"/>
    <dgm:cxn modelId="{F3D37484-6E86-48B2-8585-2252A79A1C31}" srcId="{6167208F-A577-4BAE-919B-8DC7660F543F}" destId="{A91F8503-5BCB-4DEE-8AD4-92FA865DF578}" srcOrd="0" destOrd="0" parTransId="{79C992D2-9271-4633-99CE-539B20FE81DF}" sibTransId="{63F18C72-C9C0-4E66-9861-759930ABCDD4}"/>
    <dgm:cxn modelId="{91838E33-36F6-46A4-BAB9-901180A2F09B}" type="presOf" srcId="{46C5DE4D-7086-4E75-BA05-8445CE3DF79F}" destId="{DD19ACD7-ACC6-41EE-8723-8311A6F10A22}" srcOrd="0" destOrd="0" presId="urn:microsoft.com/office/officeart/2005/8/layout/hierarchy3"/>
    <dgm:cxn modelId="{E9BA86E8-A93C-4C53-9044-BF45D13667DD}" type="presOf" srcId="{4A738C63-6DC5-4DA3-B1DA-8FFC17E88549}" destId="{9D180A46-7765-42E6-8004-F3751795F8EE}" srcOrd="0" destOrd="0" presId="urn:microsoft.com/office/officeart/2005/8/layout/hierarchy3"/>
    <dgm:cxn modelId="{22B5F80E-A512-43D8-859A-54AEE608F6E6}" srcId="{46C5DE4D-7086-4E75-BA05-8445CE3DF79F}" destId="{6167208F-A577-4BAE-919B-8DC7660F543F}" srcOrd="1" destOrd="0" parTransId="{D32049C0-8974-4A18-94CC-2EC2358FAEC0}" sibTransId="{48C60B58-D6B2-41F4-BE80-E89F02203335}"/>
    <dgm:cxn modelId="{BC1A8974-4B56-4423-8052-2F3D08104368}" srcId="{941E1C9D-8D8A-41DA-8725-6FC63CA5B764}" destId="{4A738C63-6DC5-4DA3-B1DA-8FFC17E88549}" srcOrd="2" destOrd="0" parTransId="{7F846F3D-B8F8-4B56-BBBD-829342324529}" sibTransId="{6B6A3987-A95B-4115-919D-E28C0C887DA9}"/>
    <dgm:cxn modelId="{2BD513D1-450E-4151-8DEF-D37923F47A9F}" type="presOf" srcId="{6167208F-A577-4BAE-919B-8DC7660F543F}" destId="{96F96016-3ACE-4AFC-BA03-BFCE46C70AFC}" srcOrd="0" destOrd="0" presId="urn:microsoft.com/office/officeart/2005/8/layout/hierarchy3"/>
    <dgm:cxn modelId="{B94B7594-1CC2-43BB-8D50-FFA983209FE1}" srcId="{6167208F-A577-4BAE-919B-8DC7660F543F}" destId="{14CD0B97-063D-4F59-8296-F824DB10C6D2}" srcOrd="1" destOrd="0" parTransId="{7DC8490C-3F86-4628-B041-D3613189555F}" sibTransId="{8CCF7B0E-1E2A-473A-89DF-F4F7630D0FB0}"/>
    <dgm:cxn modelId="{88D65615-1400-40FA-859A-84E999644742}" type="presParOf" srcId="{DD19ACD7-ACC6-41EE-8723-8311A6F10A22}" destId="{5B413CEE-C0DC-4FFD-A3B0-B73F969C0815}" srcOrd="0" destOrd="0" presId="urn:microsoft.com/office/officeart/2005/8/layout/hierarchy3"/>
    <dgm:cxn modelId="{98F6971F-8DD4-4AD2-833E-BC5B0F0DF875}" type="presParOf" srcId="{5B413CEE-C0DC-4FFD-A3B0-B73F969C0815}" destId="{F4706280-204E-41BE-A355-F6533FB9850B}" srcOrd="0" destOrd="0" presId="urn:microsoft.com/office/officeart/2005/8/layout/hierarchy3"/>
    <dgm:cxn modelId="{129441AB-BB64-4BF5-8F2D-29ACA77FF99B}" type="presParOf" srcId="{F4706280-204E-41BE-A355-F6533FB9850B}" destId="{5C6B53D8-70DD-4CE1-B191-253571401F15}" srcOrd="0" destOrd="0" presId="urn:microsoft.com/office/officeart/2005/8/layout/hierarchy3"/>
    <dgm:cxn modelId="{03DF99B8-458A-4E3A-B29E-94E0FAEBC041}" type="presParOf" srcId="{F4706280-204E-41BE-A355-F6533FB9850B}" destId="{4F324A6B-7CAF-4D20-8AE0-5B766287A6BA}" srcOrd="1" destOrd="0" presId="urn:microsoft.com/office/officeart/2005/8/layout/hierarchy3"/>
    <dgm:cxn modelId="{1681ED05-AAF6-459F-B560-47BDDBF80437}" type="presParOf" srcId="{5B413CEE-C0DC-4FFD-A3B0-B73F969C0815}" destId="{AB257D14-CD20-48F4-BE5C-BBD598724DE3}" srcOrd="1" destOrd="0" presId="urn:microsoft.com/office/officeart/2005/8/layout/hierarchy3"/>
    <dgm:cxn modelId="{EC347C35-1F6D-4B23-A273-7B91A88C2BA4}" type="presParOf" srcId="{AB257D14-CD20-48F4-BE5C-BBD598724DE3}" destId="{05CC797B-33F6-42A0-9D80-7039B0CEEBE3}" srcOrd="0" destOrd="0" presId="urn:microsoft.com/office/officeart/2005/8/layout/hierarchy3"/>
    <dgm:cxn modelId="{80B5FE33-97A0-4647-B369-315353AD7DA1}" type="presParOf" srcId="{AB257D14-CD20-48F4-BE5C-BBD598724DE3}" destId="{E8E86ADB-CB77-4199-81AF-B220B6F84598}" srcOrd="1" destOrd="0" presId="urn:microsoft.com/office/officeart/2005/8/layout/hierarchy3"/>
    <dgm:cxn modelId="{A2F9580A-04D8-4406-B478-10CAB2E0FFE7}" type="presParOf" srcId="{AB257D14-CD20-48F4-BE5C-BBD598724DE3}" destId="{5D7E5775-399E-4489-AE9F-6145B6D14973}" srcOrd="2" destOrd="0" presId="urn:microsoft.com/office/officeart/2005/8/layout/hierarchy3"/>
    <dgm:cxn modelId="{470FB2EA-FF58-4FA8-A718-EA8103603036}" type="presParOf" srcId="{AB257D14-CD20-48F4-BE5C-BBD598724DE3}" destId="{BEDDA5D7-82D2-4AA0-A495-77C164011340}" srcOrd="3" destOrd="0" presId="urn:microsoft.com/office/officeart/2005/8/layout/hierarchy3"/>
    <dgm:cxn modelId="{892E15C6-1F51-4568-9AA0-BB51FFBD12C1}" type="presParOf" srcId="{AB257D14-CD20-48F4-BE5C-BBD598724DE3}" destId="{94267359-B434-4CC1-85F1-B4B91C205011}" srcOrd="4" destOrd="0" presId="urn:microsoft.com/office/officeart/2005/8/layout/hierarchy3"/>
    <dgm:cxn modelId="{40A6268B-8F53-4D17-9B0D-3033FD335962}" type="presParOf" srcId="{AB257D14-CD20-48F4-BE5C-BBD598724DE3}" destId="{9D180A46-7765-42E6-8004-F3751795F8EE}" srcOrd="5" destOrd="0" presId="urn:microsoft.com/office/officeart/2005/8/layout/hierarchy3"/>
    <dgm:cxn modelId="{6A4458E3-0749-4F89-9D21-2B1C4051C547}" type="presParOf" srcId="{DD19ACD7-ACC6-41EE-8723-8311A6F10A22}" destId="{CDBC2DB4-3505-4801-9567-C483D19B2597}" srcOrd="1" destOrd="0" presId="urn:microsoft.com/office/officeart/2005/8/layout/hierarchy3"/>
    <dgm:cxn modelId="{EC16A9F0-0BBC-4831-9AC6-4D97B0813F1A}" type="presParOf" srcId="{CDBC2DB4-3505-4801-9567-C483D19B2597}" destId="{07DACECC-5D8D-4501-8649-02A152A6BDAC}" srcOrd="0" destOrd="0" presId="urn:microsoft.com/office/officeart/2005/8/layout/hierarchy3"/>
    <dgm:cxn modelId="{1C7BB5AA-5D6B-4B29-AD85-687D4FD9A665}" type="presParOf" srcId="{07DACECC-5D8D-4501-8649-02A152A6BDAC}" destId="{96F96016-3ACE-4AFC-BA03-BFCE46C70AFC}" srcOrd="0" destOrd="0" presId="urn:microsoft.com/office/officeart/2005/8/layout/hierarchy3"/>
    <dgm:cxn modelId="{433999D5-94FB-4026-91D7-AF2995A6CB1A}" type="presParOf" srcId="{07DACECC-5D8D-4501-8649-02A152A6BDAC}" destId="{F766BE5D-1D91-489C-8563-9A7913C26B8F}" srcOrd="1" destOrd="0" presId="urn:microsoft.com/office/officeart/2005/8/layout/hierarchy3"/>
    <dgm:cxn modelId="{0FEA4126-BB15-4CEF-BE24-82BCEDF12C12}" type="presParOf" srcId="{CDBC2DB4-3505-4801-9567-C483D19B2597}" destId="{D9B4674B-132E-45F3-927D-98A3CFC1995E}" srcOrd="1" destOrd="0" presId="urn:microsoft.com/office/officeart/2005/8/layout/hierarchy3"/>
    <dgm:cxn modelId="{8D99055B-CE1F-468F-AB73-C11A8BC38B4B}" type="presParOf" srcId="{D9B4674B-132E-45F3-927D-98A3CFC1995E}" destId="{EB233E34-F3B7-4829-A062-90C32CF07443}" srcOrd="0" destOrd="0" presId="urn:microsoft.com/office/officeart/2005/8/layout/hierarchy3"/>
    <dgm:cxn modelId="{1691491D-3552-4BB4-A169-AC465EEA0E46}" type="presParOf" srcId="{D9B4674B-132E-45F3-927D-98A3CFC1995E}" destId="{E85DF559-C9C0-4F3F-97FD-51285AEFDE8A}" srcOrd="1" destOrd="0" presId="urn:microsoft.com/office/officeart/2005/8/layout/hierarchy3"/>
    <dgm:cxn modelId="{AF932B93-90D4-4B76-80DE-803B651D9081}" type="presParOf" srcId="{D9B4674B-132E-45F3-927D-98A3CFC1995E}" destId="{CB31A788-C9A5-4079-8616-1F07B13DE0ED}" srcOrd="2" destOrd="0" presId="urn:microsoft.com/office/officeart/2005/8/layout/hierarchy3"/>
    <dgm:cxn modelId="{0D678146-807E-48A5-9F18-5C84FFF9B068}" type="presParOf" srcId="{D9B4674B-132E-45F3-927D-98A3CFC1995E}" destId="{4A7649AB-BD38-43F7-BB47-457DF2FDA35E}" srcOrd="3" destOrd="0" presId="urn:microsoft.com/office/officeart/2005/8/layout/hierarchy3"/>
    <dgm:cxn modelId="{76CEBDF7-6CDF-411D-8E3B-C90D55DDC27F}" type="presParOf" srcId="{D9B4674B-132E-45F3-927D-98A3CFC1995E}" destId="{8BF8C8CC-E3F4-400C-B200-AB2759F19131}" srcOrd="4" destOrd="0" presId="urn:microsoft.com/office/officeart/2005/8/layout/hierarchy3"/>
    <dgm:cxn modelId="{6639E879-24FC-4E28-AA1E-17C29C04D46A}" type="presParOf" srcId="{D9B4674B-132E-45F3-927D-98A3CFC1995E}" destId="{EA3D3B10-E1A5-44CC-892D-2E33D719981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7E5AA-8D8F-4F60-BED4-EFDAAA97D76A}">
      <dsp:nvSpPr>
        <dsp:cNvPr id="0" name=""/>
        <dsp:cNvSpPr/>
      </dsp:nvSpPr>
      <dsp:spPr>
        <a:xfrm>
          <a:off x="0" y="15297"/>
          <a:ext cx="7408862" cy="1031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err="1" smtClean="0"/>
            <a:t>변경전</a:t>
          </a:r>
          <a:r>
            <a:rPr lang="ko-KR" altLang="en-US" sz="4100" kern="1200" dirty="0" smtClean="0"/>
            <a:t> </a:t>
          </a:r>
          <a:endParaRPr lang="ko-KR" altLang="en-US" sz="4100" kern="1200" dirty="0"/>
        </a:p>
      </dsp:txBody>
      <dsp:txXfrm>
        <a:off x="50347" y="65644"/>
        <a:ext cx="7308168" cy="930661"/>
      </dsp:txXfrm>
    </dsp:sp>
    <dsp:sp modelId="{F63CA22B-3D45-4E74-A0B2-B980CA18F1CC}">
      <dsp:nvSpPr>
        <dsp:cNvPr id="0" name=""/>
        <dsp:cNvSpPr/>
      </dsp:nvSpPr>
      <dsp:spPr>
        <a:xfrm>
          <a:off x="0" y="1046652"/>
          <a:ext cx="7408862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31" tIns="52070" rIns="291592" bIns="52070" numCol="1" spcCol="1270" anchor="t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200" kern="1200" dirty="0" smtClean="0"/>
            <a:t>빵과 포도주의 형제 아래 </a:t>
          </a:r>
          <a:r>
            <a:rPr lang="en-US" altLang="ko-KR" sz="3200" kern="1200" dirty="0" smtClean="0"/>
            <a:t>(</a:t>
          </a:r>
          <a:r>
            <a:rPr lang="en-US" altLang="ko-KR" sz="3200" kern="1200" dirty="0" err="1" smtClean="0"/>
            <a:t>unter</a:t>
          </a:r>
          <a:r>
            <a:rPr lang="en-US" altLang="ko-KR" sz="3200" kern="1200" dirty="0" smtClean="0"/>
            <a:t>) </a:t>
          </a:r>
          <a:endParaRPr lang="ko-KR" altLang="en-US" sz="3200" kern="1200" dirty="0"/>
        </a:p>
      </dsp:txBody>
      <dsp:txXfrm>
        <a:off x="0" y="1046652"/>
        <a:ext cx="7408862" cy="678960"/>
      </dsp:txXfrm>
    </dsp:sp>
    <dsp:sp modelId="{61BC648A-C2A1-4FCC-BB76-B7467D3C1FBD}">
      <dsp:nvSpPr>
        <dsp:cNvPr id="0" name=""/>
        <dsp:cNvSpPr/>
      </dsp:nvSpPr>
      <dsp:spPr>
        <a:xfrm>
          <a:off x="0" y="1725612"/>
          <a:ext cx="7408862" cy="1031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err="1" smtClean="0"/>
            <a:t>변경판</a:t>
          </a:r>
          <a:r>
            <a:rPr lang="ko-KR" altLang="en-US" sz="4100" kern="1200" dirty="0" smtClean="0"/>
            <a:t> </a:t>
          </a:r>
          <a:endParaRPr lang="ko-KR" altLang="en-US" sz="4100" kern="1200" dirty="0"/>
        </a:p>
      </dsp:txBody>
      <dsp:txXfrm>
        <a:off x="50347" y="1775959"/>
        <a:ext cx="7308168" cy="930661"/>
      </dsp:txXfrm>
    </dsp:sp>
    <dsp:sp modelId="{321B7F3A-F15C-4645-90B3-50E249C5C9B8}">
      <dsp:nvSpPr>
        <dsp:cNvPr id="0" name=""/>
        <dsp:cNvSpPr/>
      </dsp:nvSpPr>
      <dsp:spPr>
        <a:xfrm>
          <a:off x="0" y="2756967"/>
          <a:ext cx="7408862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31" tIns="52070" rIns="291592" bIns="52070" numCol="1" spcCol="1270" anchor="t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200" kern="1200" dirty="0" smtClean="0"/>
            <a:t>빵과 포도주와 함께</a:t>
          </a:r>
          <a:r>
            <a:rPr lang="en-US" altLang="ko-KR" sz="3200" kern="1200" dirty="0" smtClean="0"/>
            <a:t>(cum) </a:t>
          </a:r>
          <a:r>
            <a:rPr lang="ko-KR" altLang="en-US" sz="3200" kern="1200" dirty="0" smtClean="0"/>
            <a:t> </a:t>
          </a:r>
          <a:endParaRPr lang="ko-KR" altLang="en-US" sz="3200" kern="1200" dirty="0"/>
        </a:p>
      </dsp:txBody>
      <dsp:txXfrm>
        <a:off x="0" y="2756967"/>
        <a:ext cx="7408862" cy="67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8710E-4ED7-46D2-B4FA-773E7D1BB292}">
      <dsp:nvSpPr>
        <dsp:cNvPr id="0" name=""/>
        <dsp:cNvSpPr/>
      </dsp:nvSpPr>
      <dsp:spPr>
        <a:xfrm>
          <a:off x="0" y="410532"/>
          <a:ext cx="74088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53E88-A9CA-4C19-AE0C-583B0FFBF86E}">
      <dsp:nvSpPr>
        <dsp:cNvPr id="0" name=""/>
        <dsp:cNvSpPr/>
      </dsp:nvSpPr>
      <dsp:spPr>
        <a:xfrm>
          <a:off x="370443" y="26772"/>
          <a:ext cx="518620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청소년 교리 교육 </a:t>
          </a:r>
          <a:endParaRPr lang="ko-KR" altLang="en-US" sz="2600" kern="1200" dirty="0"/>
        </a:p>
      </dsp:txBody>
      <dsp:txXfrm>
        <a:off x="407910" y="64239"/>
        <a:ext cx="5111269" cy="692586"/>
      </dsp:txXfrm>
    </dsp:sp>
    <dsp:sp modelId="{179B8A01-FCAC-4B78-9E70-330563138285}">
      <dsp:nvSpPr>
        <dsp:cNvPr id="0" name=""/>
        <dsp:cNvSpPr/>
      </dsp:nvSpPr>
      <dsp:spPr>
        <a:xfrm>
          <a:off x="0" y="1589892"/>
          <a:ext cx="74088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1186C-E170-449C-85D1-3F84E4BA6795}">
      <dsp:nvSpPr>
        <dsp:cNvPr id="0" name=""/>
        <dsp:cNvSpPr/>
      </dsp:nvSpPr>
      <dsp:spPr>
        <a:xfrm>
          <a:off x="370443" y="1206132"/>
          <a:ext cx="518620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설교 안내서 </a:t>
          </a:r>
          <a:endParaRPr lang="ko-KR" altLang="en-US" sz="2600" kern="1200" dirty="0"/>
        </a:p>
      </dsp:txBody>
      <dsp:txXfrm>
        <a:off x="407910" y="1243599"/>
        <a:ext cx="5111269" cy="692586"/>
      </dsp:txXfrm>
    </dsp:sp>
    <dsp:sp modelId="{82095530-2D08-4504-B2CE-B0ED0A917E24}">
      <dsp:nvSpPr>
        <dsp:cNvPr id="0" name=""/>
        <dsp:cNvSpPr/>
      </dsp:nvSpPr>
      <dsp:spPr>
        <a:xfrm>
          <a:off x="0" y="2769252"/>
          <a:ext cx="74088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A8A96-C597-484D-9769-FAAC24D8DDB4}">
      <dsp:nvSpPr>
        <dsp:cNvPr id="0" name=""/>
        <dsp:cNvSpPr/>
      </dsp:nvSpPr>
      <dsp:spPr>
        <a:xfrm>
          <a:off x="370443" y="2385492"/>
          <a:ext cx="518620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교리의 통일성 </a:t>
          </a:r>
          <a:endParaRPr lang="ko-KR" altLang="en-US" sz="2600" kern="1200" dirty="0"/>
        </a:p>
      </dsp:txBody>
      <dsp:txXfrm>
        <a:off x="407910" y="2422959"/>
        <a:ext cx="5111269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B53D8-70DD-4CE1-B191-253571401F15}">
      <dsp:nvSpPr>
        <dsp:cNvPr id="0" name=""/>
        <dsp:cNvSpPr/>
      </dsp:nvSpPr>
      <dsp:spPr>
        <a:xfrm>
          <a:off x="2274558" y="1088"/>
          <a:ext cx="1786593" cy="89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교리교육 반대</a:t>
          </a:r>
          <a:endParaRPr lang="ko-KR" altLang="en-US" sz="2200" kern="1200" dirty="0"/>
        </a:p>
      </dsp:txBody>
      <dsp:txXfrm>
        <a:off x="2300722" y="27252"/>
        <a:ext cx="1734265" cy="840968"/>
      </dsp:txXfrm>
    </dsp:sp>
    <dsp:sp modelId="{05CC797B-33F6-42A0-9D80-7039B0CEEBE3}">
      <dsp:nvSpPr>
        <dsp:cNvPr id="0" name=""/>
        <dsp:cNvSpPr/>
      </dsp:nvSpPr>
      <dsp:spPr>
        <a:xfrm>
          <a:off x="2453218" y="894384"/>
          <a:ext cx="178659" cy="66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972"/>
              </a:lnTo>
              <a:lnTo>
                <a:pt x="178659" y="6699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86ADB-CB77-4199-81AF-B220B6F84598}">
      <dsp:nvSpPr>
        <dsp:cNvPr id="0" name=""/>
        <dsp:cNvSpPr/>
      </dsp:nvSpPr>
      <dsp:spPr>
        <a:xfrm>
          <a:off x="2631877" y="1117708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성경의 배제적  권위 방해 </a:t>
          </a:r>
          <a:endParaRPr lang="ko-KR" altLang="en-US" sz="1400" kern="1200" dirty="0"/>
        </a:p>
      </dsp:txBody>
      <dsp:txXfrm>
        <a:off x="2658041" y="1143872"/>
        <a:ext cx="1376946" cy="840968"/>
      </dsp:txXfrm>
    </dsp:sp>
    <dsp:sp modelId="{5D7E5775-399E-4489-AE9F-6145B6D14973}">
      <dsp:nvSpPr>
        <dsp:cNvPr id="0" name=""/>
        <dsp:cNvSpPr/>
      </dsp:nvSpPr>
      <dsp:spPr>
        <a:xfrm>
          <a:off x="2453218" y="894384"/>
          <a:ext cx="178659" cy="178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93"/>
              </a:lnTo>
              <a:lnTo>
                <a:pt x="178659" y="17865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DA5D7-82D2-4AA0-A495-77C164011340}">
      <dsp:nvSpPr>
        <dsp:cNvPr id="0" name=""/>
        <dsp:cNvSpPr/>
      </dsp:nvSpPr>
      <dsp:spPr>
        <a:xfrm>
          <a:off x="2631877" y="2234329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양심의 자유걸림돌 </a:t>
          </a:r>
          <a:endParaRPr lang="en-US" altLang="ko-KR" sz="1400" kern="1200" dirty="0" smtClean="0"/>
        </a:p>
      </dsp:txBody>
      <dsp:txXfrm>
        <a:off x="2658041" y="2260493"/>
        <a:ext cx="1376946" cy="840968"/>
      </dsp:txXfrm>
    </dsp:sp>
    <dsp:sp modelId="{94267359-B434-4CC1-85F1-B4B91C205011}">
      <dsp:nvSpPr>
        <dsp:cNvPr id="0" name=""/>
        <dsp:cNvSpPr/>
      </dsp:nvSpPr>
      <dsp:spPr>
        <a:xfrm>
          <a:off x="2453218" y="894384"/>
          <a:ext cx="178659" cy="290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213"/>
              </a:lnTo>
              <a:lnTo>
                <a:pt x="178659" y="29032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80A46-7765-42E6-8004-F3751795F8EE}">
      <dsp:nvSpPr>
        <dsp:cNvPr id="0" name=""/>
        <dsp:cNvSpPr/>
      </dsp:nvSpPr>
      <dsp:spPr>
        <a:xfrm>
          <a:off x="2631877" y="3350950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지식의 성장 방해 </a:t>
          </a:r>
          <a:endParaRPr lang="ko-KR" altLang="en-US" sz="1400" kern="1200" dirty="0"/>
        </a:p>
      </dsp:txBody>
      <dsp:txXfrm>
        <a:off x="2658041" y="3377114"/>
        <a:ext cx="1376946" cy="840968"/>
      </dsp:txXfrm>
    </dsp:sp>
    <dsp:sp modelId="{96F96016-3ACE-4AFC-BA03-BFCE46C70AFC}">
      <dsp:nvSpPr>
        <dsp:cNvPr id="0" name=""/>
        <dsp:cNvSpPr/>
      </dsp:nvSpPr>
      <dsp:spPr>
        <a:xfrm>
          <a:off x="4507800" y="1088"/>
          <a:ext cx="1786593" cy="89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바빙크의</a:t>
          </a:r>
          <a:r>
            <a:rPr lang="ko-KR" altLang="en-US" sz="2200" kern="1200" dirty="0" smtClean="0"/>
            <a:t> 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반론 </a:t>
          </a:r>
          <a:endParaRPr lang="ko-KR" altLang="en-US" sz="2200" kern="1200" dirty="0"/>
        </a:p>
      </dsp:txBody>
      <dsp:txXfrm>
        <a:off x="4533964" y="27252"/>
        <a:ext cx="1734265" cy="840968"/>
      </dsp:txXfrm>
    </dsp:sp>
    <dsp:sp modelId="{EB233E34-F3B7-4829-A062-90C32CF07443}">
      <dsp:nvSpPr>
        <dsp:cNvPr id="0" name=""/>
        <dsp:cNvSpPr/>
      </dsp:nvSpPr>
      <dsp:spPr>
        <a:xfrm>
          <a:off x="4686459" y="894384"/>
          <a:ext cx="178659" cy="66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972"/>
              </a:lnTo>
              <a:lnTo>
                <a:pt x="178659" y="6699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DF559-C9C0-4F3F-97FD-51285AEFDE8A}">
      <dsp:nvSpPr>
        <dsp:cNvPr id="0" name=""/>
        <dsp:cNvSpPr/>
      </dsp:nvSpPr>
      <dsp:spPr>
        <a:xfrm>
          <a:off x="4865118" y="1117708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성경보호 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개인적 사용으로부터 보호 </a:t>
          </a:r>
          <a:endParaRPr lang="ko-KR" altLang="en-US" sz="1400" kern="1200" dirty="0"/>
        </a:p>
      </dsp:txBody>
      <dsp:txXfrm>
        <a:off x="4891282" y="1143872"/>
        <a:ext cx="1376946" cy="840968"/>
      </dsp:txXfrm>
    </dsp:sp>
    <dsp:sp modelId="{CB31A788-C9A5-4079-8616-1F07B13DE0ED}">
      <dsp:nvSpPr>
        <dsp:cNvPr id="0" name=""/>
        <dsp:cNvSpPr/>
      </dsp:nvSpPr>
      <dsp:spPr>
        <a:xfrm>
          <a:off x="4686459" y="894384"/>
          <a:ext cx="178659" cy="178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93"/>
              </a:lnTo>
              <a:lnTo>
                <a:pt x="178659" y="17865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49AB-BD38-43F7-BB47-457DF2FDA35E}">
      <dsp:nvSpPr>
        <dsp:cNvPr id="0" name=""/>
        <dsp:cNvSpPr/>
      </dsp:nvSpPr>
      <dsp:spPr>
        <a:xfrm>
          <a:off x="4865118" y="2234329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연약한  심령을 이단으로부터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보호하기 위하여  </a:t>
          </a:r>
          <a:endParaRPr lang="ko-KR" altLang="en-US" sz="1400" kern="1200" dirty="0"/>
        </a:p>
      </dsp:txBody>
      <dsp:txXfrm>
        <a:off x="4891282" y="2260493"/>
        <a:ext cx="1376946" cy="840968"/>
      </dsp:txXfrm>
    </dsp:sp>
    <dsp:sp modelId="{8BF8C8CC-E3F4-400C-B200-AB2759F19131}">
      <dsp:nvSpPr>
        <dsp:cNvPr id="0" name=""/>
        <dsp:cNvSpPr/>
      </dsp:nvSpPr>
      <dsp:spPr>
        <a:xfrm>
          <a:off x="4686459" y="894384"/>
          <a:ext cx="178659" cy="290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213"/>
              </a:lnTo>
              <a:lnTo>
                <a:pt x="178659" y="29032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D3B10-E1A5-44CC-892D-2E33D719981B}">
      <dsp:nvSpPr>
        <dsp:cNvPr id="0" name=""/>
        <dsp:cNvSpPr/>
      </dsp:nvSpPr>
      <dsp:spPr>
        <a:xfrm>
          <a:off x="4865118" y="3350950"/>
          <a:ext cx="1429274" cy="89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지식이 올바르게 자라게 하기 위해서 </a:t>
          </a:r>
          <a:endParaRPr lang="ko-KR" altLang="en-US" sz="1400" kern="1200" dirty="0"/>
        </a:p>
      </dsp:txBody>
      <dsp:txXfrm>
        <a:off x="4891282" y="3377114"/>
        <a:ext cx="1376946" cy="84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D9-1C6F-4CC5-8371-6D80D62C37D8}" type="datetimeFigureOut">
              <a:rPr lang="ko-KR" altLang="en-US" smtClean="0"/>
              <a:t>2016-03-31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21-F041-4892-A275-3F699848B92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파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/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/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/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/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/>
            <a:lstStyle/>
            <a:p>
              <a:pPr lvl="0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F23EEBD9-1C6F-4CC5-8371-6D80D62C37D8}" type="datetimeFigureOut">
              <a:rPr lang="ko-KR" altLang="en-US"/>
              <a:pPr lvl="0"/>
              <a:t>2016-03-31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19F51621-F041-4892-A275-3F699848B92D}" type="slidenum">
              <a:rPr lang="ko-KR" altLang="en-US"/>
              <a:pPr lvl="0"/>
              <a:t>‹#›</a:t>
            </a:fld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lloydjones.org/data/Olevianus00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ko-KR" altLang="en-US"/>
              <a:t>하이델베르크 신앙교육서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ko-KR" altLang="en-US"/>
              <a:t>역사적 배경과 전체적 구조</a:t>
            </a:r>
          </a:p>
          <a:p>
            <a:pPr lvl="0"/>
            <a:r>
              <a:rPr lang="ko-KR" altLang="en-US"/>
              <a:t>그리고 </a:t>
            </a:r>
            <a:r>
              <a:rPr lang="en-US" altLang="ko-KR"/>
              <a:t>1</a:t>
            </a:r>
            <a:r>
              <a:rPr lang="ko-KR" altLang="en-US"/>
              <a:t>문과</a:t>
            </a:r>
            <a:r>
              <a:rPr lang="en-US" altLang="ko-KR"/>
              <a:t> 2</a:t>
            </a:r>
            <a:r>
              <a:rPr lang="ko-KR" altLang="en-US"/>
              <a:t>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8576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하이델베르크 신앙교육서 저술 목적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1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바빙크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모든 시대에 걸쳐 사람들의 생각을 굴복시켜 성경 속의 하나님의 뜻에 영광을 돌리게 하는 것이다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교회가 소명 받은 모든 활동이란  하나님의 말씀에 대한 일이요 하나님의 말씀에 대한 헌신이다</a:t>
            </a:r>
            <a:r>
              <a:rPr lang="en-US" altLang="ko-KR" dirty="0" smtClean="0"/>
              <a:t>. ”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 우리는 지금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709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01923"/>
              </p:ext>
            </p:extLst>
          </p:nvPr>
        </p:nvGraphicFramePr>
        <p:xfrm>
          <a:off x="251520" y="1916832"/>
          <a:ext cx="8568952" cy="424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왜 우리는 교리 교육을 해야 하는가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70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/>
              <a:t>살아서나 죽어서나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b="1" spc="115"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나</a:t>
            </a:r>
            <a:r>
              <a:rPr lang="ko-KR" altLang="en-US"/>
              <a:t>는 </a:t>
            </a:r>
            <a:r>
              <a:rPr lang="ko-KR" altLang="en-US" b="1" spc="115"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나</a:t>
            </a:r>
            <a:r>
              <a:rPr lang="ko-KR" altLang="en-US"/>
              <a:t>의 것이 아니요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o-KR" altLang="en-US"/>
              <a:t>몸도 영혼도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b="1" spc="115"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나</a:t>
            </a:r>
            <a:r>
              <a:rPr lang="ko-KR" altLang="en-US"/>
              <a:t>의 신실한 </a:t>
            </a:r>
            <a:r>
              <a:rPr lang="ko-KR" altLang="en-US" b="1"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구주 예수 그리스도</a:t>
            </a:r>
            <a:r>
              <a:rPr lang="ko-KR" altLang="en-US"/>
              <a:t>의 것입니다</a:t>
            </a:r>
            <a:r>
              <a:rPr lang="en-US" altLang="ko-KR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/>
          </a:p>
          <a:p>
            <a:pPr marL="0" indent="0">
              <a:lnSpc>
                <a:spcPct val="90000"/>
              </a:lnSpc>
              <a:buNone/>
            </a:pPr>
            <a:r>
              <a:rPr lang="ko-KR" altLang="en-US"/>
              <a:t>그리스도께서는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o-KR" altLang="en-US"/>
              <a:t>그의 보혈로 </a:t>
            </a:r>
            <a:r>
              <a:rPr lang="ko-KR" altLang="en-US" b="1" spc="115"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나</a:t>
            </a:r>
            <a:r>
              <a:rPr lang="ko-KR" altLang="en-US"/>
              <a:t>의 모든 죗값을 완전히 치르고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b="1" spc="115"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나</a:t>
            </a:r>
            <a:r>
              <a:rPr lang="ko-KR" altLang="en-US"/>
              <a:t>를 마귀의 모든 권세에서 해방하셨습니다</a:t>
            </a:r>
            <a:r>
              <a:rPr lang="en-US" altLang="ko-KR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altLang="ko-KR" sz="3200"/>
              <a:t>1</a:t>
            </a:r>
            <a:r>
              <a:rPr lang="ko-KR" altLang="en-US" sz="3200"/>
              <a:t>문</a:t>
            </a:r>
            <a:r>
              <a:rPr lang="en-US" altLang="ko-KR" sz="3200"/>
              <a:t>: </a:t>
            </a:r>
            <a:r>
              <a:rPr lang="ko-KR" altLang="en-US" sz="3200">
                <a:solidFill>
                  <a:srgbClr val="FF0000"/>
                </a:solidFill>
              </a:rPr>
              <a:t>살아서나 죽어서나 </a:t>
            </a:r>
            <a:r>
              <a:rPr lang="ko-KR" altLang="en-US" sz="3200"/>
              <a:t>당신의 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ko-KR" altLang="en-US" sz="3200" b="1"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유일</a:t>
            </a:r>
            <a:r>
              <a:rPr lang="ko-KR" altLang="en-US" sz="3200"/>
              <a:t>한 위로는 무엇입니까</a:t>
            </a:r>
            <a:r>
              <a:rPr lang="en-US" altLang="ko-KR" sz="3200"/>
              <a:t>? </a:t>
            </a:r>
            <a:endParaRPr lang="ko-KR" altLang="en-US" sz="3200"/>
          </a:p>
        </p:txBody>
      </p:sp>
      <p:sp>
        <p:nvSpPr>
          <p:cNvPr id="4" name="타원형 설명선 3"/>
          <p:cNvSpPr/>
          <p:nvPr/>
        </p:nvSpPr>
        <p:spPr>
          <a:xfrm>
            <a:off x="1115616" y="548680"/>
            <a:ext cx="914400" cy="612648"/>
          </a:xfrm>
          <a:prstGeom prst="wedgeEllipseCallout">
            <a:avLst>
              <a:gd name="adj1" fmla="val 122244"/>
              <a:gd name="adj2" fmla="val -50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영원</a:t>
            </a:r>
          </a:p>
        </p:txBody>
      </p:sp>
      <p:sp>
        <p:nvSpPr>
          <p:cNvPr id="5" name="타원형 설명선 4"/>
          <p:cNvSpPr/>
          <p:nvPr/>
        </p:nvSpPr>
        <p:spPr>
          <a:xfrm>
            <a:off x="4283968" y="3212976"/>
            <a:ext cx="2160240" cy="954396"/>
          </a:xfrm>
          <a:prstGeom prst="wedgeEllipseCallout">
            <a:avLst>
              <a:gd name="adj1" fmla="val -106000"/>
              <a:gd name="adj2" fmla="val 68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고백</a:t>
            </a: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635896" y="5373216"/>
            <a:ext cx="2952328" cy="1008112"/>
          </a:xfrm>
          <a:prstGeom prst="wedgeRoundRectCallout">
            <a:avLst>
              <a:gd name="adj1" fmla="val 610"/>
              <a:gd name="adj2" fmla="val -85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200"/>
              <a:t>구원의 근거</a:t>
            </a:r>
          </a:p>
        </p:txBody>
      </p:sp>
      <p:sp>
        <p:nvSpPr>
          <p:cNvPr id="13" name="왼쪽으로 구부러진 화살표 12"/>
          <p:cNvSpPr/>
          <p:nvPr/>
        </p:nvSpPr>
        <p:spPr>
          <a:xfrm>
            <a:off x="4261320" y="1676298"/>
            <a:ext cx="731520" cy="121615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/>
              <a:t>또한 </a:t>
            </a:r>
            <a:r>
              <a:rPr lang="ko-KR" altLang="en-US" sz="2800" b="1" spc="33">
                <a:solidFill>
                  <a:schemeClr val="accent6">
                    <a:tint val="1000"/>
                  </a:schemeClr>
                </a:solidFill>
              </a:rPr>
              <a:t>하늘</a:t>
            </a:r>
            <a:r>
              <a:rPr lang="ko-KR" altLang="en-US" sz="2800"/>
              <a:t>에 계신 </a:t>
            </a:r>
            <a:r>
              <a:rPr lang="ko-KR" altLang="en-US" sz="2800" b="1">
                <a:solidFill>
                  <a:schemeClr val="accent1">
                    <a:satMod val="200000"/>
                    <a:tint val="3000"/>
                  </a:schemeClr>
                </a:solidFill>
              </a:rPr>
              <a:t>나</a:t>
            </a:r>
            <a:r>
              <a:rPr lang="ko-KR" altLang="en-US" sz="2800"/>
              <a:t>의 </a:t>
            </a:r>
            <a:r>
              <a:rPr lang="ko-KR" altLang="en-US" sz="2800" b="1" spc="33">
                <a:solidFill>
                  <a:schemeClr val="accent6">
                    <a:tint val="1000"/>
                  </a:schemeClr>
                </a:solidFill>
              </a:rPr>
              <a:t>아버지</a:t>
            </a:r>
            <a:r>
              <a:rPr lang="ko-KR" altLang="en-US" sz="2800"/>
              <a:t>의 뜻이 아니면 </a:t>
            </a:r>
          </a:p>
          <a:p>
            <a:pPr marL="0" indent="0">
              <a:buNone/>
            </a:pPr>
            <a:r>
              <a:rPr lang="ko-KR" altLang="en-US" sz="2800"/>
              <a:t>머리털 하나도 땅에 떨어지지 않도록 </a:t>
            </a:r>
          </a:p>
          <a:p>
            <a:pPr marL="0" indent="0">
              <a:buNone/>
            </a:pPr>
            <a:r>
              <a:rPr lang="ko-KR" altLang="en-US" sz="2800" b="1">
                <a:solidFill>
                  <a:schemeClr val="accent1">
                    <a:satMod val="200000"/>
                    <a:tint val="3000"/>
                  </a:schemeClr>
                </a:solidFill>
              </a:rPr>
              <a:t>나</a:t>
            </a:r>
            <a:r>
              <a:rPr lang="ko-KR" altLang="en-US" sz="2800"/>
              <a:t>를 보호하시며 </a:t>
            </a:r>
          </a:p>
          <a:p>
            <a:pPr marL="0" indent="0">
              <a:buNone/>
            </a:pPr>
            <a:r>
              <a:rPr lang="ko-KR" altLang="en-US" sz="2800"/>
              <a:t>참으로 모든 것이 합력하여 </a:t>
            </a:r>
          </a:p>
          <a:p>
            <a:pPr marL="0" indent="0">
              <a:buNone/>
            </a:pPr>
            <a:r>
              <a:rPr lang="ko-KR" altLang="en-US" sz="2800" b="1">
                <a:solidFill>
                  <a:schemeClr val="accent1">
                    <a:satMod val="200000"/>
                    <a:tint val="3000"/>
                  </a:schemeClr>
                </a:solidFill>
              </a:rPr>
              <a:t>나</a:t>
            </a:r>
            <a:r>
              <a:rPr lang="ko-KR" altLang="en-US" sz="2800"/>
              <a:t>의 구원을 이루도록 하십니다</a:t>
            </a:r>
            <a:r>
              <a:rPr lang="en-US" altLang="ko-KR" sz="2800"/>
              <a:t>. </a:t>
            </a:r>
          </a:p>
          <a:p>
            <a:pPr marL="0" indent="0">
              <a:buNone/>
            </a:pPr>
            <a:endParaRPr lang="en-US" altLang="ko-KR" sz="2800"/>
          </a:p>
          <a:p>
            <a:pPr marL="0" indent="0">
              <a:buNone/>
            </a:pPr>
            <a:r>
              <a:rPr lang="ko-KR" altLang="en-US" sz="2800"/>
              <a:t>그러하므로 그의 </a:t>
            </a:r>
            <a:r>
              <a:rPr lang="ko-KR" altLang="en-US" sz="2800" b="1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성령</a:t>
            </a:r>
            <a:r>
              <a:rPr lang="ko-KR" altLang="en-US" sz="2800"/>
              <a:t>으로 </a:t>
            </a:r>
          </a:p>
          <a:p>
            <a:pPr marL="0" indent="0">
              <a:buNone/>
            </a:pPr>
            <a:r>
              <a:rPr lang="ko-KR" altLang="en-US" sz="2800"/>
              <a:t>그분은 </a:t>
            </a:r>
            <a:r>
              <a:rPr lang="ko-KR" altLang="en-US" sz="2800" b="1">
                <a:solidFill>
                  <a:schemeClr val="accent1">
                    <a:satMod val="200000"/>
                    <a:tint val="3000"/>
                  </a:schemeClr>
                </a:solidFill>
              </a:rPr>
              <a:t>나</a:t>
            </a:r>
            <a:r>
              <a:rPr lang="ko-KR" altLang="en-US" sz="2800"/>
              <a:t>에게 영생을 </a:t>
            </a:r>
            <a:r>
              <a:rPr lang="ko-KR" altLang="en-US" sz="2800" b="1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확신</a:t>
            </a:r>
            <a:r>
              <a:rPr lang="ko-KR" altLang="en-US" sz="2800"/>
              <a:t>시켜 주시고 </a:t>
            </a:r>
          </a:p>
          <a:p>
            <a:pPr marL="0" indent="0">
              <a:buNone/>
            </a:pPr>
            <a:r>
              <a:rPr lang="ko-KR" altLang="en-US" sz="2800"/>
              <a:t>이제부터는 마음을 다하여 </a:t>
            </a:r>
          </a:p>
          <a:p>
            <a:pPr marL="0" indent="0">
              <a:buNone/>
            </a:pPr>
            <a:r>
              <a:rPr lang="ko-KR" altLang="en-US" sz="2800" b="1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즐거이</a:t>
            </a:r>
            <a:r>
              <a:rPr lang="ko-KR" altLang="en-US" sz="2800"/>
              <a:t> 그리고 </a:t>
            </a:r>
            <a:r>
              <a:rPr lang="ko-KR" altLang="en-US" sz="2800" b="1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신속히</a:t>
            </a:r>
            <a:r>
              <a:rPr lang="ko-KR" altLang="en-US" sz="2800"/>
              <a:t> </a:t>
            </a:r>
          </a:p>
          <a:p>
            <a:pPr marL="0" indent="0">
              <a:buNone/>
            </a:pPr>
            <a:r>
              <a:rPr lang="ko-KR" altLang="en-US" sz="2800"/>
              <a:t>그를 위해 살도록 하십니다</a:t>
            </a:r>
            <a:r>
              <a:rPr lang="en-US" altLang="ko-KR" sz="2800"/>
              <a:t>. </a:t>
            </a:r>
            <a:endParaRPr lang="ko-KR" altLang="en-US" sz="2800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6012160" y="1700808"/>
            <a:ext cx="2160240" cy="972688"/>
          </a:xfrm>
          <a:prstGeom prst="wedgeRoundRectCallout">
            <a:avLst>
              <a:gd name="adj1" fmla="val -240550"/>
              <a:gd name="adj2" fmla="val -140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800"/>
              <a:t>전능</a:t>
            </a:r>
            <a:r>
              <a:rPr lang="en-US" altLang="ko-KR" sz="2800"/>
              <a:t>, </a:t>
            </a:r>
            <a:r>
              <a:rPr lang="ko-KR" altLang="en-US" sz="2800"/>
              <a:t>위엄</a:t>
            </a: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588224" y="332656"/>
            <a:ext cx="2376264" cy="972688"/>
          </a:xfrm>
          <a:prstGeom prst="wedgeRoundRectCallout">
            <a:avLst>
              <a:gd name="adj1" fmla="val -108450"/>
              <a:gd name="adj2" fmla="val -8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800"/>
              <a:t>하나님과 </a:t>
            </a:r>
          </a:p>
          <a:p>
            <a:pPr algn="ctr"/>
            <a:r>
              <a:rPr lang="ko-KR" altLang="en-US" sz="2800"/>
              <a:t>나의 관계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ko-KR" altLang="en-US"/>
              <a:t>다음의 세 부분을 알아야 합니다</a:t>
            </a:r>
            <a:r>
              <a:rPr lang="en-US" altLang="ko-KR"/>
              <a:t>. </a:t>
            </a:r>
          </a:p>
          <a:p>
            <a:pPr marL="0" indent="0">
              <a:buNone/>
            </a:pPr>
            <a:r>
              <a:rPr lang="ko-KR" altLang="en-US"/>
              <a:t>첫째</a:t>
            </a:r>
            <a:r>
              <a:rPr lang="en-US" altLang="ko-KR"/>
              <a:t>, </a:t>
            </a:r>
            <a:r>
              <a:rPr lang="ko-KR" altLang="en-US"/>
              <a:t>나의 죄와 비참함이 얼마나 큰가</a:t>
            </a:r>
            <a:r>
              <a:rPr lang="en-US" altLang="ko-KR"/>
              <a:t>, 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둘째</a:t>
            </a:r>
            <a:r>
              <a:rPr lang="en-US" altLang="ko-KR"/>
              <a:t>, </a:t>
            </a:r>
            <a:r>
              <a:rPr lang="ko-KR" altLang="en-US"/>
              <a:t>나의 모든 죄와 비참함으로부터 어떻게 구원을 받는가</a:t>
            </a:r>
            <a:r>
              <a:rPr lang="en-US" altLang="ko-KR"/>
              <a:t>, 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셋째</a:t>
            </a:r>
            <a:r>
              <a:rPr lang="en-US" altLang="ko-KR"/>
              <a:t>, </a:t>
            </a:r>
            <a:r>
              <a:rPr lang="ko-KR" altLang="en-US"/>
              <a:t>그러한 구원을 주신 하나님께 어떻게 감사를 드려야 하는가를 알아야 합니다</a:t>
            </a:r>
            <a:r>
              <a:rPr lang="en-US" altLang="ko-KR"/>
              <a:t>. 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/>
              <a:t>2</a:t>
            </a:r>
            <a:r>
              <a:rPr lang="ko-KR" altLang="en-US" sz="2400"/>
              <a:t>문</a:t>
            </a:r>
            <a:r>
              <a:rPr lang="en-US" altLang="ko-KR" sz="2400"/>
              <a:t>: </a:t>
            </a:r>
            <a:r>
              <a:rPr lang="ko-KR" altLang="en-US" sz="2400"/>
              <a:t>이러한 위로 가운데 복된 인생으로 살고 죽기 위해서 당신은 무엇을 알아야 합니까</a:t>
            </a:r>
            <a:r>
              <a:rPr lang="en-US" altLang="ko-KR" sz="2400"/>
              <a:t>?</a:t>
            </a:r>
            <a:endParaRPr lang="ko-KR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하나님의</a:t>
            </a:r>
            <a:r>
              <a:rPr lang="ko-KR" altLang="en-US">
                <a:solidFill>
                  <a:srgbClr val="FF6600"/>
                </a:solidFill>
              </a:rPr>
              <a:t> 율법</a:t>
            </a:r>
            <a:r>
              <a:rPr lang="ko-KR" altLang="en-US"/>
              <a:t>에서 </a:t>
            </a:r>
          </a:p>
          <a:p>
            <a:pPr>
              <a:buNone/>
            </a:pPr>
            <a:r>
              <a:rPr lang="ko-KR" altLang="en-US"/>
              <a:t>나의 죄와 비참함을 압니다. </a:t>
            </a:r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/>
              <a:t>3문: 당신의 죄와 비참함을 어디에서 압니까?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>
          <a:xfrm>
            <a:off x="872067" y="2168859"/>
            <a:ext cx="7408333" cy="3957303"/>
          </a:xfrm>
        </p:spPr>
        <p:txBody>
          <a:bodyPr/>
          <a:lstStyle/>
          <a:p>
            <a:pPr>
              <a:buNone/>
            </a:pPr>
            <a:r>
              <a:rPr lang="ko-KR" altLang="en-US">
                <a:solidFill>
                  <a:srgbClr val="FF0000"/>
                </a:solidFill>
              </a:rPr>
              <a:t>그리스도</a:t>
            </a:r>
            <a:r>
              <a:rPr lang="ko-KR" altLang="en-US"/>
              <a:t>는 마태복음 22장에서 </a:t>
            </a:r>
          </a:p>
          <a:p>
            <a:pPr>
              <a:buNone/>
            </a:pPr>
            <a:r>
              <a:rPr lang="ko-KR" altLang="en-US"/>
              <a:t>이렇게 요약하여 가르치십니다. </a:t>
            </a:r>
          </a:p>
          <a:p>
            <a:pPr>
              <a:buNone/>
            </a:pPr>
            <a:r>
              <a:rPr lang="ko-KR" altLang="en-US"/>
              <a:t>"네 마음을 다하고 목숨을 다하고 뜻을 다하여 </a:t>
            </a:r>
          </a:p>
          <a:p>
            <a:pPr>
              <a:buNone/>
            </a:pPr>
            <a:r>
              <a:rPr lang="ko-KR" altLang="en-US"/>
              <a:t>주 너의 하나님을 사랑하라 하셨으니 </a:t>
            </a:r>
          </a:p>
          <a:p>
            <a:pPr>
              <a:buNone/>
            </a:pPr>
            <a:r>
              <a:rPr lang="ko-KR" altLang="en-US"/>
              <a:t>이것이 크고 첫째 되는 계명이요 </a:t>
            </a:r>
          </a:p>
          <a:p>
            <a:pPr>
              <a:buNone/>
            </a:pPr>
            <a:r>
              <a:rPr lang="ko-KR" altLang="en-US"/>
              <a:t>둘째는 이와 같으니 </a:t>
            </a:r>
          </a:p>
          <a:p>
            <a:pPr>
              <a:buNone/>
            </a:pPr>
            <a:r>
              <a:rPr lang="ko-KR" altLang="en-US"/>
              <a:t>네 이웃을 네몸과 같이 사랑하라 하셨으니, </a:t>
            </a:r>
          </a:p>
          <a:p>
            <a:pPr>
              <a:buNone/>
            </a:pPr>
            <a:r>
              <a:rPr lang="ko-KR" altLang="en-US"/>
              <a:t>이 두 계명이 온 </a:t>
            </a:r>
            <a:r>
              <a:rPr lang="ko-KR" altLang="en-US">
                <a:solidFill>
                  <a:srgbClr val="FF6600"/>
                </a:solidFill>
              </a:rPr>
              <a:t>율법과 선지자의 강령</a:t>
            </a:r>
            <a:r>
              <a:rPr lang="ko-KR" altLang="en-US"/>
              <a:t>이니라"</a:t>
            </a:r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100"/>
              <a:t>4문: 하나님의 율법이 우리에게 요구하는 것은 무엇입니까?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아닙니다. </a:t>
            </a:r>
          </a:p>
          <a:p>
            <a:pPr>
              <a:buNone/>
            </a:pPr>
            <a:r>
              <a:rPr lang="ko-KR" altLang="en-US"/>
              <a:t>나에게는 </a:t>
            </a:r>
            <a:r>
              <a:rPr lang="ko-KR" altLang="en-US">
                <a:solidFill>
                  <a:srgbClr val="FF0000"/>
                </a:solidFill>
              </a:rPr>
              <a:t>본성</a:t>
            </a:r>
            <a:r>
              <a:rPr lang="ko-KR" altLang="en-US"/>
              <a:t>적으로 </a:t>
            </a:r>
          </a:p>
          <a:p>
            <a:pPr>
              <a:buNone/>
            </a:pPr>
            <a:r>
              <a:rPr lang="ko-KR" altLang="en-US">
                <a:solidFill>
                  <a:srgbClr val="FF0000"/>
                </a:solidFill>
              </a:rPr>
              <a:t>하나님과 이웃을 미워하는 성향</a:t>
            </a:r>
            <a:r>
              <a:rPr lang="ko-KR" altLang="en-US"/>
              <a:t>이 있습니다. </a:t>
            </a:r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900"/>
              <a:t>5문: 당신은 이 모든 것을 온전히 지킬 수 있습니까?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1563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endParaRPr lang="en-US" altLang="ko-KR" dirty="0" smtClean="0"/>
          </a:p>
          <a:p>
            <a:r>
              <a:rPr lang="ko-KR" altLang="en-US" dirty="0" smtClean="0"/>
              <a:t>원제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Catechismus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oder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christlicher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Unterricht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wie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er</a:t>
            </a:r>
            <a:r>
              <a:rPr lang="en-US" altLang="ko-KR" dirty="0" smtClean="0"/>
              <a:t> in </a:t>
            </a:r>
            <a:r>
              <a:rPr lang="en-US" altLang="ko-KR" dirty="0" err="1" smtClean="0"/>
              <a:t>Kirchen</a:t>
            </a:r>
            <a:r>
              <a:rPr lang="en-US" altLang="ko-KR" dirty="0" smtClean="0"/>
              <a:t> und </a:t>
            </a:r>
            <a:r>
              <a:rPr lang="en-US" altLang="ko-KR" dirty="0" err="1" smtClean="0"/>
              <a:t>Schulen</a:t>
            </a:r>
            <a:r>
              <a:rPr lang="en-US" altLang="ko-KR" dirty="0" smtClean="0"/>
              <a:t> der </a:t>
            </a:r>
            <a:r>
              <a:rPr lang="en-US" altLang="ko-KR" dirty="0" err="1" smtClean="0"/>
              <a:t>kurfuerstlichen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Pfalz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getrieben</a:t>
            </a: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r>
              <a:rPr lang="ko-KR" altLang="en-US" dirty="0" err="1" smtClean="0"/>
              <a:t>팔츠라는</a:t>
            </a:r>
            <a:r>
              <a:rPr lang="ko-KR" altLang="en-US" dirty="0" smtClean="0"/>
              <a:t> 지역을 위한 교리교육서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하이델베르크 신앙교육서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3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idelberg-catechism.com/images/site/Map_Palatinate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7544" y="332656"/>
            <a:ext cx="3594893" cy="5592055"/>
          </a:xfrm>
          <a:prstGeom prst="rect">
            <a:avLst/>
          </a:prstGeom>
          <a:noFill/>
        </p:spPr>
      </p:pic>
      <p:pic>
        <p:nvPicPr>
          <p:cNvPr id="9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547664" y="620688"/>
            <a:ext cx="7149295" cy="57270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93389" y="1859368"/>
            <a:ext cx="7557222" cy="4998632"/>
          </a:xfrm>
          <a:prstGeom prst="rect">
            <a:avLst/>
          </a:prstGeom>
        </p:spPr>
      </p:pic>
      <p:sp>
        <p:nvSpPr>
          <p:cNvPr id="3" name="직사각형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/>
          <a:lstStyle/>
          <a:p>
            <a:r>
              <a:rPr lang="ko-KR" altLang="en-US"/>
              <a:t>성령교회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아우구스부르크 평화협정</a:t>
            </a:r>
            <a:r>
              <a:rPr lang="en-US" altLang="ko-KR"/>
              <a:t>(1555)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95536" y="3284984"/>
            <a:ext cx="8064896" cy="118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/>
              <a:t>“각자 자신의 </a:t>
            </a:r>
            <a:r>
              <a:rPr lang="en-US" altLang="ko-KR" sz="3600"/>
              <a:t>[</a:t>
            </a:r>
            <a:r>
              <a:rPr lang="ko-KR" altLang="en-US" sz="3600"/>
              <a:t>통치하는</a:t>
            </a:r>
            <a:r>
              <a:rPr lang="en-US" altLang="ko-KR" sz="3600"/>
              <a:t>] </a:t>
            </a:r>
            <a:r>
              <a:rPr lang="ko-KR" altLang="en-US" sz="3600"/>
              <a:t>영방에</a:t>
            </a:r>
            <a:r>
              <a:rPr lang="en-US" altLang="ko-KR" sz="3600"/>
              <a:t>, </a:t>
            </a:r>
          </a:p>
          <a:p>
            <a:r>
              <a:rPr lang="ko-KR" altLang="en-US" sz="3600"/>
              <a:t>     자신의 종교를 </a:t>
            </a:r>
            <a:r>
              <a:rPr lang="en-US" altLang="ko-KR" sz="3600"/>
              <a:t>[</a:t>
            </a:r>
            <a:r>
              <a:rPr lang="ko-KR" altLang="en-US" sz="3600"/>
              <a:t>정한다</a:t>
            </a:r>
            <a:r>
              <a:rPr lang="en-US" altLang="ko-KR" sz="3600"/>
              <a:t>]”</a:t>
            </a:r>
            <a:endParaRPr lang="ko-KR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95536" y="1723437"/>
            <a:ext cx="4188882" cy="435396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오토 하인리히와 프리드리히 </a:t>
            </a:r>
            <a:r>
              <a:rPr lang="en-US" altLang="ko-KR"/>
              <a:t>3</a:t>
            </a:r>
            <a:r>
              <a:rPr lang="ko-KR" altLang="en-US"/>
              <a:t>세</a:t>
            </a:r>
          </a:p>
        </p:txBody>
      </p:sp>
      <p:pic>
        <p:nvPicPr>
          <p:cNvPr id="3074" name="Picture 2" descr="C:\Users\Shinhye\Documents\교회\프리드리히 3세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16016" y="1532478"/>
            <a:ext cx="3888432" cy="454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34623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성찬론</a:t>
            </a:r>
            <a:r>
              <a:rPr lang="ko-KR" altLang="en-US" dirty="0" smtClean="0"/>
              <a:t> 논쟁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443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pic>
        <p:nvPicPr>
          <p:cNvPr id="2050" name="Picture 2" descr="http://www.lloydjones.org/img/Reformers014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5059" y="332656"/>
            <a:ext cx="4174347" cy="583264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1/1e/Zacharias_Ursinus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27984" y="332656"/>
            <a:ext cx="4305300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프리드리히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 </a:t>
            </a:r>
            <a:endParaRPr lang="en-US" altLang="ko-KR" dirty="0" smtClean="0"/>
          </a:p>
          <a:p>
            <a:r>
              <a:rPr lang="en-US" altLang="ko-KR" dirty="0" smtClean="0"/>
              <a:t>“ </a:t>
            </a:r>
            <a:r>
              <a:rPr lang="ko-KR" altLang="en-US" dirty="0" smtClean="0"/>
              <a:t>학교나 교회에서 자라나는 청소년들은 기독교의 핵심적인 가르침에 대해서 진지하게 생각하지 않는 경향을 보이고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어떤 청소년들은 기독교에 대한 교육을 전혀 받지 못했다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또한 기독교의 핵심진리에 대해서 올바르고 명백하게 가르쳐 주는 표준적인 교리문답이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어떤 청소년들은 기독교 핵심 진리를 체계적으로 배우지 못했다</a:t>
            </a:r>
            <a:r>
              <a:rPr lang="en-US" altLang="ko-KR" dirty="0" smtClean="0"/>
              <a:t>. … </a:t>
            </a:r>
            <a:r>
              <a:rPr lang="ko-KR" altLang="en-US" dirty="0" smtClean="0"/>
              <a:t>하나님을 두려워하는 마음이 없이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하나님의 말씀에 대한 지식이 없이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거의 모든 청소년들이 성장하고 있다는 사실이다</a:t>
            </a:r>
            <a:r>
              <a:rPr lang="en-US" altLang="ko-KR" dirty="0" smtClean="0"/>
              <a:t>.”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하이델베르크 신앙교육서 저술 목적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0388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467</Words>
  <Application>Microsoft Office PowerPoint</Application>
  <PresentationFormat>화면 슬라이드 쇼(4:3)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파형</vt:lpstr>
      <vt:lpstr>하이델베르크 신앙교육서 </vt:lpstr>
      <vt:lpstr>하이델베르크 신앙교육서 </vt:lpstr>
      <vt:lpstr>PowerPoint 프레젠테이션</vt:lpstr>
      <vt:lpstr>성령교회 </vt:lpstr>
      <vt:lpstr>아우구스부르크 평화협정(1555)</vt:lpstr>
      <vt:lpstr>오토 하인리히와 프리드리히 3세</vt:lpstr>
      <vt:lpstr>성찬론 논쟁 </vt:lpstr>
      <vt:lpstr>PowerPoint 프레젠테이션</vt:lpstr>
      <vt:lpstr>하이델베르크 신앙교육서 저술 목적 </vt:lpstr>
      <vt:lpstr>하이델베르크 신앙교육서 저술 목적 </vt:lpstr>
      <vt:lpstr>왜 우리는 지금? </vt:lpstr>
      <vt:lpstr>왜 우리는 교리 교육을 해야 하는가? </vt:lpstr>
      <vt:lpstr>1문: 살아서나 죽어서나 당신의  유일한 위로는 무엇입니까? </vt:lpstr>
      <vt:lpstr>PowerPoint 프레젠테이션</vt:lpstr>
      <vt:lpstr>2문: 이러한 위로 가운데 복된 인생으로 살고 죽기 위해서 당신은 무엇을 알아야 합니까?</vt:lpstr>
      <vt:lpstr>3문: 당신의 죄와 비참함을 어디에서 압니까?</vt:lpstr>
      <vt:lpstr>4문: 하나님의 율법이 우리에게 요구하는 것은 무엇입니까? </vt:lpstr>
      <vt:lpstr>5문: 당신은 이 모든 것을 온전히 지킬 수 있습니까? 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하이델베르크 신앙교육서 </dc:title>
  <dc:creator>Shinhye</dc:creator>
  <cp:lastModifiedBy>shinhye Yang</cp:lastModifiedBy>
  <cp:revision>17</cp:revision>
  <dcterms:created xsi:type="dcterms:W3CDTF">2015-01-02T07:59:06Z</dcterms:created>
  <dcterms:modified xsi:type="dcterms:W3CDTF">2016-03-31T04:07:09Z</dcterms:modified>
</cp:coreProperties>
</file>